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527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60E7980B-C15F-43B9-B9F5-27327C005CE0}"/>
    <pc:docChg chg="undo redo custSel addSld delSld modSld sldOrd">
      <pc:chgData name="Siniša Vuksan" userId="3af124f9-b8e7-46e3-9422-21ae1d17ac0b" providerId="ADAL" clId="{60E7980B-C15F-43B9-B9F5-27327C005CE0}" dt="2021-11-05T15:10:01.718" v="5422" actId="1035"/>
      <pc:docMkLst>
        <pc:docMk/>
      </pc:docMkLst>
      <pc:sldChg chg="modSp">
        <pc:chgData name="Siniša Vuksan" userId="3af124f9-b8e7-46e3-9422-21ae1d17ac0b" providerId="ADAL" clId="{60E7980B-C15F-43B9-B9F5-27327C005CE0}" dt="2021-11-05T08:48:04.477" v="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E7980B-C15F-43B9-B9F5-27327C005CE0}" dt="2021-11-05T08:48:04.477" v="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60E7980B-C15F-43B9-B9F5-27327C005CE0}" dt="2021-11-05T13:48:14.268" v="5272" actId="2696"/>
        <pc:sldMkLst>
          <pc:docMk/>
          <pc:sldMk cId="3405702764" sldId="503"/>
        </pc:sldMkLst>
      </pc:sldChg>
      <pc:sldChg chg="del ord">
        <pc:chgData name="Siniša Vuksan" userId="3af124f9-b8e7-46e3-9422-21ae1d17ac0b" providerId="ADAL" clId="{60E7980B-C15F-43B9-B9F5-27327C005CE0}" dt="2021-11-05T13:48:07.827" v="5260" actId="2696"/>
        <pc:sldMkLst>
          <pc:docMk/>
          <pc:sldMk cId="2566774228" sldId="526"/>
        </pc:sldMkLst>
      </pc:sldChg>
      <pc:sldChg chg="addSp modSp ord modAnim">
        <pc:chgData name="Siniša Vuksan" userId="3af124f9-b8e7-46e3-9422-21ae1d17ac0b" providerId="ADAL" clId="{60E7980B-C15F-43B9-B9F5-27327C005CE0}" dt="2021-11-05T13:50:58.774" v="5378"/>
        <pc:sldMkLst>
          <pc:docMk/>
          <pc:sldMk cId="3287742744" sldId="527"/>
        </pc:sldMkLst>
        <pc:spChg chg="mod">
          <ac:chgData name="Siniša Vuksan" userId="3af124f9-b8e7-46e3-9422-21ae1d17ac0b" providerId="ADAL" clId="{60E7980B-C15F-43B9-B9F5-27327C005CE0}" dt="2021-11-05T08:53:41.066" v="201" actId="1076"/>
          <ac:spMkLst>
            <pc:docMk/>
            <pc:sldMk cId="3287742744" sldId="527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08:48:38.261" v="9" actId="20577"/>
          <ac:spMkLst>
            <pc:docMk/>
            <pc:sldMk cId="3287742744" sldId="527"/>
            <ac:spMk id="7" creationId="{BD27CF50-1D5A-4213-9C4D-0ED4E94F5CE1}"/>
          </ac:spMkLst>
        </pc:spChg>
        <pc:spChg chg="add mod">
          <ac:chgData name="Siniša Vuksan" userId="3af124f9-b8e7-46e3-9422-21ae1d17ac0b" providerId="ADAL" clId="{60E7980B-C15F-43B9-B9F5-27327C005CE0}" dt="2021-11-05T08:53:35.875" v="199" actId="1076"/>
          <ac:spMkLst>
            <pc:docMk/>
            <pc:sldMk cId="3287742744" sldId="527"/>
            <ac:spMk id="8" creationId="{E5B086D5-D896-42FC-B953-4B6E07D81E10}"/>
          </ac:spMkLst>
        </pc:spChg>
        <pc:spChg chg="add mod">
          <ac:chgData name="Siniša Vuksan" userId="3af124f9-b8e7-46e3-9422-21ae1d17ac0b" providerId="ADAL" clId="{60E7980B-C15F-43B9-B9F5-27327C005CE0}" dt="2021-11-05T08:56:43.702" v="452" actId="1038"/>
          <ac:spMkLst>
            <pc:docMk/>
            <pc:sldMk cId="3287742744" sldId="527"/>
            <ac:spMk id="9" creationId="{A85EEE40-F9CD-4FAA-BD7A-1BBED872CD8F}"/>
          </ac:spMkLst>
        </pc:spChg>
        <pc:spChg chg="add mod">
          <ac:chgData name="Siniša Vuksan" userId="3af124f9-b8e7-46e3-9422-21ae1d17ac0b" providerId="ADAL" clId="{60E7980B-C15F-43B9-B9F5-27327C005CE0}" dt="2021-11-05T08:56:39.186" v="420" actId="1038"/>
          <ac:spMkLst>
            <pc:docMk/>
            <pc:sldMk cId="3287742744" sldId="527"/>
            <ac:spMk id="10" creationId="{67395815-9C46-4725-864E-DBE8943D2113}"/>
          </ac:spMkLst>
        </pc:spChg>
        <pc:picChg chg="mod">
          <ac:chgData name="Siniša Vuksan" userId="3af124f9-b8e7-46e3-9422-21ae1d17ac0b" providerId="ADAL" clId="{60E7980B-C15F-43B9-B9F5-27327C005CE0}" dt="2021-11-05T08:49:50.179" v="21" actId="1076"/>
          <ac:picMkLst>
            <pc:docMk/>
            <pc:sldMk cId="3287742744" sldId="527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08:49:09.385" v="11" actId="14100"/>
          <ac:picMkLst>
            <pc:docMk/>
            <pc:sldMk cId="3287742744" sldId="527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60E7980B-C15F-43B9-B9F5-27327C005CE0}" dt="2021-11-05T13:48:08.030" v="5261" actId="2696"/>
        <pc:sldMkLst>
          <pc:docMk/>
          <pc:sldMk cId="999853694" sldId="528"/>
        </pc:sldMkLst>
      </pc:sldChg>
      <pc:sldChg chg="del">
        <pc:chgData name="Siniša Vuksan" userId="3af124f9-b8e7-46e3-9422-21ae1d17ac0b" providerId="ADAL" clId="{60E7980B-C15F-43B9-B9F5-27327C005CE0}" dt="2021-11-05T13:48:08.549" v="5262" actId="2696"/>
        <pc:sldMkLst>
          <pc:docMk/>
          <pc:sldMk cId="975941164" sldId="529"/>
        </pc:sldMkLst>
      </pc:sldChg>
      <pc:sldChg chg="del">
        <pc:chgData name="Siniša Vuksan" userId="3af124f9-b8e7-46e3-9422-21ae1d17ac0b" providerId="ADAL" clId="{60E7980B-C15F-43B9-B9F5-27327C005CE0}" dt="2021-11-05T13:48:08.799" v="5263" actId="2696"/>
        <pc:sldMkLst>
          <pc:docMk/>
          <pc:sldMk cId="592270445" sldId="530"/>
        </pc:sldMkLst>
      </pc:sldChg>
      <pc:sldChg chg="del">
        <pc:chgData name="Siniša Vuksan" userId="3af124f9-b8e7-46e3-9422-21ae1d17ac0b" providerId="ADAL" clId="{60E7980B-C15F-43B9-B9F5-27327C005CE0}" dt="2021-11-05T13:48:09.049" v="5264" actId="2696"/>
        <pc:sldMkLst>
          <pc:docMk/>
          <pc:sldMk cId="713672989" sldId="531"/>
        </pc:sldMkLst>
      </pc:sldChg>
      <pc:sldChg chg="del">
        <pc:chgData name="Siniša Vuksan" userId="3af124f9-b8e7-46e3-9422-21ae1d17ac0b" providerId="ADAL" clId="{60E7980B-C15F-43B9-B9F5-27327C005CE0}" dt="2021-11-05T13:48:09.424" v="5265" actId="2696"/>
        <pc:sldMkLst>
          <pc:docMk/>
          <pc:sldMk cId="2328537726" sldId="532"/>
        </pc:sldMkLst>
      </pc:sldChg>
      <pc:sldChg chg="del">
        <pc:chgData name="Siniša Vuksan" userId="3af124f9-b8e7-46e3-9422-21ae1d17ac0b" providerId="ADAL" clId="{60E7980B-C15F-43B9-B9F5-27327C005CE0}" dt="2021-11-05T13:48:09.893" v="5266" actId="2696"/>
        <pc:sldMkLst>
          <pc:docMk/>
          <pc:sldMk cId="260335904" sldId="533"/>
        </pc:sldMkLst>
      </pc:sldChg>
      <pc:sldChg chg="del">
        <pc:chgData name="Siniša Vuksan" userId="3af124f9-b8e7-46e3-9422-21ae1d17ac0b" providerId="ADAL" clId="{60E7980B-C15F-43B9-B9F5-27327C005CE0}" dt="2021-11-05T13:48:10.690" v="5267" actId="2696"/>
        <pc:sldMkLst>
          <pc:docMk/>
          <pc:sldMk cId="155970210" sldId="534"/>
        </pc:sldMkLst>
      </pc:sldChg>
      <pc:sldChg chg="del">
        <pc:chgData name="Siniša Vuksan" userId="3af124f9-b8e7-46e3-9422-21ae1d17ac0b" providerId="ADAL" clId="{60E7980B-C15F-43B9-B9F5-27327C005CE0}" dt="2021-11-05T13:48:11.705" v="5268" actId="2696"/>
        <pc:sldMkLst>
          <pc:docMk/>
          <pc:sldMk cId="612117773" sldId="535"/>
        </pc:sldMkLst>
      </pc:sldChg>
      <pc:sldChg chg="del">
        <pc:chgData name="Siniša Vuksan" userId="3af124f9-b8e7-46e3-9422-21ae1d17ac0b" providerId="ADAL" clId="{60E7980B-C15F-43B9-B9F5-27327C005CE0}" dt="2021-11-05T13:48:12.268" v="5269" actId="2696"/>
        <pc:sldMkLst>
          <pc:docMk/>
          <pc:sldMk cId="3230007096" sldId="536"/>
        </pc:sldMkLst>
      </pc:sldChg>
      <pc:sldChg chg="del">
        <pc:chgData name="Siniša Vuksan" userId="3af124f9-b8e7-46e3-9422-21ae1d17ac0b" providerId="ADAL" clId="{60E7980B-C15F-43B9-B9F5-27327C005CE0}" dt="2021-11-05T13:48:12.877" v="5270" actId="2696"/>
        <pc:sldMkLst>
          <pc:docMk/>
          <pc:sldMk cId="3291431444" sldId="537"/>
        </pc:sldMkLst>
      </pc:sldChg>
      <pc:sldChg chg="del">
        <pc:chgData name="Siniša Vuksan" userId="3af124f9-b8e7-46e3-9422-21ae1d17ac0b" providerId="ADAL" clId="{60E7980B-C15F-43B9-B9F5-27327C005CE0}" dt="2021-11-05T13:48:13.408" v="5271" actId="2696"/>
        <pc:sldMkLst>
          <pc:docMk/>
          <pc:sldMk cId="4158543509" sldId="538"/>
        </pc:sldMkLst>
      </pc:sldChg>
      <pc:sldChg chg="del">
        <pc:chgData name="Siniša Vuksan" userId="3af124f9-b8e7-46e3-9422-21ae1d17ac0b" providerId="ADAL" clId="{60E7980B-C15F-43B9-B9F5-27327C005CE0}" dt="2021-11-05T13:48:14.987" v="5273" actId="2696"/>
        <pc:sldMkLst>
          <pc:docMk/>
          <pc:sldMk cId="2810560926" sldId="539"/>
        </pc:sldMkLst>
      </pc:sldChg>
      <pc:sldChg chg="delSp new add del">
        <pc:chgData name="Siniša Vuksan" userId="3af124f9-b8e7-46e3-9422-21ae1d17ac0b" providerId="ADAL" clId="{60E7980B-C15F-43B9-B9F5-27327C005CE0}" dt="2021-11-05T13:48:31.750" v="5276" actId="2696"/>
        <pc:sldMkLst>
          <pc:docMk/>
          <pc:sldMk cId="3942083228" sldId="540"/>
        </pc:sldMkLst>
        <pc:spChg chg="del">
          <ac:chgData name="Siniša Vuksan" userId="3af124f9-b8e7-46e3-9422-21ae1d17ac0b" providerId="ADAL" clId="{60E7980B-C15F-43B9-B9F5-27327C005CE0}" dt="2021-11-05T08:56:51.376" v="455" actId="478"/>
          <ac:spMkLst>
            <pc:docMk/>
            <pc:sldMk cId="3942083228" sldId="540"/>
            <ac:spMk id="2" creationId="{70ABE854-7EA0-454E-B6D7-4865883BF9B6}"/>
          </ac:spMkLst>
        </pc:spChg>
        <pc:spChg chg="del">
          <ac:chgData name="Siniša Vuksan" userId="3af124f9-b8e7-46e3-9422-21ae1d17ac0b" providerId="ADAL" clId="{60E7980B-C15F-43B9-B9F5-27327C005CE0}" dt="2021-11-05T08:56:51.376" v="455" actId="478"/>
          <ac:spMkLst>
            <pc:docMk/>
            <pc:sldMk cId="3942083228" sldId="540"/>
            <ac:spMk id="3" creationId="{EF41550A-CC6A-447F-87AE-7ED0D518A85A}"/>
          </ac:spMkLst>
        </pc:spChg>
      </pc:sldChg>
      <pc:sldChg chg="addSp delSp modSp add ord delAnim modAnim">
        <pc:chgData name="Siniša Vuksan" userId="3af124f9-b8e7-46e3-9422-21ae1d17ac0b" providerId="ADAL" clId="{60E7980B-C15F-43B9-B9F5-27327C005CE0}" dt="2021-11-05T09:57:15.287" v="568" actId="1037"/>
        <pc:sldMkLst>
          <pc:docMk/>
          <pc:sldMk cId="1600052337" sldId="541"/>
        </pc:sldMkLst>
        <pc:spChg chg="mod">
          <ac:chgData name="Siniša Vuksan" userId="3af124f9-b8e7-46e3-9422-21ae1d17ac0b" providerId="ADAL" clId="{60E7980B-C15F-43B9-B9F5-27327C005CE0}" dt="2021-11-05T09:29:57.428" v="543" actId="20577"/>
          <ac:spMkLst>
            <pc:docMk/>
            <pc:sldMk cId="1600052337" sldId="541"/>
            <ac:spMk id="6" creationId="{010AB125-9086-4261-98B4-FC5A0801347C}"/>
          </ac:spMkLst>
        </pc:spChg>
        <pc:spChg chg="add mod">
          <ac:chgData name="Siniša Vuksan" userId="3af124f9-b8e7-46e3-9422-21ae1d17ac0b" providerId="ADAL" clId="{60E7980B-C15F-43B9-B9F5-27327C005CE0}" dt="2021-11-05T09:56:27.467" v="555" actId="1035"/>
          <ac:spMkLst>
            <pc:docMk/>
            <pc:sldMk cId="1600052337" sldId="541"/>
            <ac:spMk id="9" creationId="{42C3404B-5EFD-4849-BAD3-71AEB3210C73}"/>
          </ac:spMkLst>
        </pc:spChg>
        <pc:spChg chg="del">
          <ac:chgData name="Siniša Vuksan" userId="3af124f9-b8e7-46e3-9422-21ae1d17ac0b" providerId="ADAL" clId="{60E7980B-C15F-43B9-B9F5-27327C005CE0}" dt="2021-11-05T09:28:38.093" v="466" actId="478"/>
          <ac:spMkLst>
            <pc:docMk/>
            <pc:sldMk cId="1600052337" sldId="541"/>
            <ac:spMk id="10" creationId="{244F8FF2-89D6-423B-9E52-F6F31ED82EC1}"/>
          </ac:spMkLst>
        </pc:spChg>
        <pc:spChg chg="add mod">
          <ac:chgData name="Siniša Vuksan" userId="3af124f9-b8e7-46e3-9422-21ae1d17ac0b" providerId="ADAL" clId="{60E7980B-C15F-43B9-B9F5-27327C005CE0}" dt="2021-11-05T09:56:46.224" v="559" actId="1076"/>
          <ac:spMkLst>
            <pc:docMk/>
            <pc:sldMk cId="1600052337" sldId="541"/>
            <ac:spMk id="11" creationId="{0B2C1BB1-F9FD-426E-94A7-F9AA839281CE}"/>
          </ac:spMkLst>
        </pc:spChg>
        <pc:spChg chg="add mod">
          <ac:chgData name="Siniša Vuksan" userId="3af124f9-b8e7-46e3-9422-21ae1d17ac0b" providerId="ADAL" clId="{60E7980B-C15F-43B9-B9F5-27327C005CE0}" dt="2021-11-05T09:57:01.722" v="563" actId="1076"/>
          <ac:spMkLst>
            <pc:docMk/>
            <pc:sldMk cId="1600052337" sldId="541"/>
            <ac:spMk id="12" creationId="{B501E4A1-2867-434A-BEA0-A075B5E6A046}"/>
          </ac:spMkLst>
        </pc:spChg>
        <pc:spChg chg="add mod">
          <ac:chgData name="Siniša Vuksan" userId="3af124f9-b8e7-46e3-9422-21ae1d17ac0b" providerId="ADAL" clId="{60E7980B-C15F-43B9-B9F5-27327C005CE0}" dt="2021-11-05T09:57:15.287" v="568" actId="1037"/>
          <ac:spMkLst>
            <pc:docMk/>
            <pc:sldMk cId="1600052337" sldId="541"/>
            <ac:spMk id="13" creationId="{EADC8776-3131-4CB8-A227-68CAD5BB67D6}"/>
          </ac:spMkLst>
        </pc:spChg>
        <pc:picChg chg="mod">
          <ac:chgData name="Siniša Vuksan" userId="3af124f9-b8e7-46e3-9422-21ae1d17ac0b" providerId="ADAL" clId="{60E7980B-C15F-43B9-B9F5-27327C005CE0}" dt="2021-11-05T09:30:16.233" v="546" actId="1076"/>
          <ac:picMkLst>
            <pc:docMk/>
            <pc:sldMk cId="1600052337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08:57:28.496" v="461" actId="1076"/>
          <ac:picMkLst>
            <pc:docMk/>
            <pc:sldMk cId="1600052337" sldId="541"/>
            <ac:picMk id="4" creationId="{1B2619D9-4F98-4A11-8FFE-57C7EB1F529A}"/>
          </ac:picMkLst>
        </pc:picChg>
        <pc:picChg chg="del">
          <ac:chgData name="Siniša Vuksan" userId="3af124f9-b8e7-46e3-9422-21ae1d17ac0b" providerId="ADAL" clId="{60E7980B-C15F-43B9-B9F5-27327C005CE0}" dt="2021-11-05T08:57:32.997" v="464" actId="478"/>
          <ac:picMkLst>
            <pc:docMk/>
            <pc:sldMk cId="1600052337" sldId="541"/>
            <ac:picMk id="5" creationId="{0FF3E7FD-75DC-423E-8E80-EC4780B9011B}"/>
          </ac:picMkLst>
        </pc:picChg>
        <pc:picChg chg="del">
          <ac:chgData name="Siniša Vuksan" userId="3af124f9-b8e7-46e3-9422-21ae1d17ac0b" providerId="ADAL" clId="{60E7980B-C15F-43B9-B9F5-27327C005CE0}" dt="2021-11-05T08:57:30.840" v="462" actId="478"/>
          <ac:picMkLst>
            <pc:docMk/>
            <pc:sldMk cId="1600052337" sldId="541"/>
            <ac:picMk id="7" creationId="{19657570-D6C3-41BC-97AD-16B45369B47B}"/>
          </ac:picMkLst>
        </pc:picChg>
        <pc:picChg chg="del">
          <ac:chgData name="Siniša Vuksan" userId="3af124f9-b8e7-46e3-9422-21ae1d17ac0b" providerId="ADAL" clId="{60E7980B-C15F-43B9-B9F5-27327C005CE0}" dt="2021-11-05T08:57:31.871" v="463" actId="478"/>
          <ac:picMkLst>
            <pc:docMk/>
            <pc:sldMk cId="1600052337" sldId="541"/>
            <ac:picMk id="8" creationId="{0DDE2558-1891-447A-ACB0-4BB81BAB8A00}"/>
          </ac:picMkLst>
        </pc:picChg>
      </pc:sldChg>
      <pc:sldChg chg="addSp delSp modSp add delAnim modAnim">
        <pc:chgData name="Siniša Vuksan" userId="3af124f9-b8e7-46e3-9422-21ae1d17ac0b" providerId="ADAL" clId="{60E7980B-C15F-43B9-B9F5-27327C005CE0}" dt="2021-11-05T10:04:02.185" v="912" actId="20577"/>
        <pc:sldMkLst>
          <pc:docMk/>
          <pc:sldMk cId="3533888143" sldId="542"/>
        </pc:sldMkLst>
        <pc:spChg chg="mod">
          <ac:chgData name="Siniša Vuksan" userId="3af124f9-b8e7-46e3-9422-21ae1d17ac0b" providerId="ADAL" clId="{60E7980B-C15F-43B9-B9F5-27327C005CE0}" dt="2021-11-05T10:04:02.185" v="912" actId="20577"/>
          <ac:spMkLst>
            <pc:docMk/>
            <pc:sldMk cId="3533888143" sldId="542"/>
            <ac:spMk id="6" creationId="{010AB125-9086-4261-98B4-FC5A0801347C}"/>
          </ac:spMkLst>
        </pc:spChg>
        <pc:spChg chg="del">
          <ac:chgData name="Siniša Vuksan" userId="3af124f9-b8e7-46e3-9422-21ae1d17ac0b" providerId="ADAL" clId="{60E7980B-C15F-43B9-B9F5-27327C005CE0}" dt="2021-11-05T09:58:09.908" v="573" actId="478"/>
          <ac:spMkLst>
            <pc:docMk/>
            <pc:sldMk cId="3533888143" sldId="542"/>
            <ac:spMk id="9" creationId="{42C3404B-5EFD-4849-BAD3-71AEB3210C73}"/>
          </ac:spMkLst>
        </pc:spChg>
        <pc:spChg chg="add mod">
          <ac:chgData name="Siniša Vuksan" userId="3af124f9-b8e7-46e3-9422-21ae1d17ac0b" providerId="ADAL" clId="{60E7980B-C15F-43B9-B9F5-27327C005CE0}" dt="2021-11-05T10:03:57.714" v="911" actId="14100"/>
          <ac:spMkLst>
            <pc:docMk/>
            <pc:sldMk cId="3533888143" sldId="542"/>
            <ac:spMk id="10" creationId="{A95A59CF-7F4D-4CF0-BCF2-DE5AA9B3BD8A}"/>
          </ac:spMkLst>
        </pc:spChg>
        <pc:spChg chg="del">
          <ac:chgData name="Siniša Vuksan" userId="3af124f9-b8e7-46e3-9422-21ae1d17ac0b" providerId="ADAL" clId="{60E7980B-C15F-43B9-B9F5-27327C005CE0}" dt="2021-11-05T09:58:13.113" v="574" actId="478"/>
          <ac:spMkLst>
            <pc:docMk/>
            <pc:sldMk cId="3533888143" sldId="542"/>
            <ac:spMk id="11" creationId="{0B2C1BB1-F9FD-426E-94A7-F9AA839281CE}"/>
          </ac:spMkLst>
        </pc:spChg>
        <pc:spChg chg="del">
          <ac:chgData name="Siniša Vuksan" userId="3af124f9-b8e7-46e3-9422-21ae1d17ac0b" providerId="ADAL" clId="{60E7980B-C15F-43B9-B9F5-27327C005CE0}" dt="2021-11-05T09:58:07.345" v="572" actId="478"/>
          <ac:spMkLst>
            <pc:docMk/>
            <pc:sldMk cId="3533888143" sldId="542"/>
            <ac:spMk id="12" creationId="{B501E4A1-2867-434A-BEA0-A075B5E6A046}"/>
          </ac:spMkLst>
        </pc:spChg>
        <pc:spChg chg="del">
          <ac:chgData name="Siniša Vuksan" userId="3af124f9-b8e7-46e3-9422-21ae1d17ac0b" providerId="ADAL" clId="{60E7980B-C15F-43B9-B9F5-27327C005CE0}" dt="2021-11-05T09:58:05.220" v="571" actId="478"/>
          <ac:spMkLst>
            <pc:docMk/>
            <pc:sldMk cId="3533888143" sldId="542"/>
            <ac:spMk id="13" creationId="{EADC8776-3131-4CB8-A227-68CAD5BB67D6}"/>
          </ac:spMkLst>
        </pc:spChg>
        <pc:picChg chg="mod">
          <ac:chgData name="Siniša Vuksan" userId="3af124f9-b8e7-46e3-9422-21ae1d17ac0b" providerId="ADAL" clId="{60E7980B-C15F-43B9-B9F5-27327C005CE0}" dt="2021-11-05T10:00:38.959" v="576" actId="1076"/>
          <ac:picMkLst>
            <pc:docMk/>
            <pc:sldMk cId="3533888143" sldId="542"/>
            <ac:picMk id="2" creationId="{B69E1C10-ACFD-49C4-B019-6B92ED78F85E}"/>
          </ac:picMkLst>
        </pc:picChg>
      </pc:sldChg>
      <pc:sldChg chg="modSp add ord modAnim">
        <pc:chgData name="Siniša Vuksan" userId="3af124f9-b8e7-46e3-9422-21ae1d17ac0b" providerId="ADAL" clId="{60E7980B-C15F-43B9-B9F5-27327C005CE0}" dt="2021-11-05T10:09:30.301" v="1257"/>
        <pc:sldMkLst>
          <pc:docMk/>
          <pc:sldMk cId="305181949" sldId="543"/>
        </pc:sldMkLst>
        <pc:spChg chg="mod">
          <ac:chgData name="Siniša Vuksan" userId="3af124f9-b8e7-46e3-9422-21ae1d17ac0b" providerId="ADAL" clId="{60E7980B-C15F-43B9-B9F5-27327C005CE0}" dt="2021-11-05T10:08:10.500" v="1256" actId="20577"/>
          <ac:spMkLst>
            <pc:docMk/>
            <pc:sldMk cId="305181949" sldId="543"/>
            <ac:spMk id="18" creationId="{8619A0A9-4971-4637-BA0B-39A4F5D24D27}"/>
          </ac:spMkLst>
        </pc:spChg>
      </pc:sldChg>
      <pc:sldChg chg="delSp modSp add ord delAnim modAnim">
        <pc:chgData name="Siniša Vuksan" userId="3af124f9-b8e7-46e3-9422-21ae1d17ac0b" providerId="ADAL" clId="{60E7980B-C15F-43B9-B9F5-27327C005CE0}" dt="2021-11-05T10:16:58.989" v="1684"/>
        <pc:sldMkLst>
          <pc:docMk/>
          <pc:sldMk cId="1832902511" sldId="544"/>
        </pc:sldMkLst>
        <pc:spChg chg="mod">
          <ac:chgData name="Siniša Vuksan" userId="3af124f9-b8e7-46e3-9422-21ae1d17ac0b" providerId="ADAL" clId="{60E7980B-C15F-43B9-B9F5-27327C005CE0}" dt="2021-11-05T10:16:54.129" v="1683" actId="20577"/>
          <ac:spMkLst>
            <pc:docMk/>
            <pc:sldMk cId="1832902511" sldId="544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0:10:21.383" v="1295" actId="20577"/>
          <ac:spMkLst>
            <pc:docMk/>
            <pc:sldMk cId="1832902511" sldId="544"/>
            <ac:spMk id="7" creationId="{BD27CF50-1D5A-4213-9C4D-0ED4E94F5CE1}"/>
          </ac:spMkLst>
        </pc:spChg>
        <pc:spChg chg="del">
          <ac:chgData name="Siniša Vuksan" userId="3af124f9-b8e7-46e3-9422-21ae1d17ac0b" providerId="ADAL" clId="{60E7980B-C15F-43B9-B9F5-27327C005CE0}" dt="2021-11-05T10:09:43.606" v="1261" actId="478"/>
          <ac:spMkLst>
            <pc:docMk/>
            <pc:sldMk cId="1832902511" sldId="544"/>
            <ac:spMk id="8" creationId="{E5B086D5-D896-42FC-B953-4B6E07D81E10}"/>
          </ac:spMkLst>
        </pc:spChg>
        <pc:spChg chg="del">
          <ac:chgData name="Siniša Vuksan" userId="3af124f9-b8e7-46e3-9422-21ae1d17ac0b" providerId="ADAL" clId="{60E7980B-C15F-43B9-B9F5-27327C005CE0}" dt="2021-11-05T10:09:40.293" v="1259" actId="478"/>
          <ac:spMkLst>
            <pc:docMk/>
            <pc:sldMk cId="1832902511" sldId="544"/>
            <ac:spMk id="9" creationId="{A85EEE40-F9CD-4FAA-BD7A-1BBED872CD8F}"/>
          </ac:spMkLst>
        </pc:spChg>
        <pc:spChg chg="del">
          <ac:chgData name="Siniša Vuksan" userId="3af124f9-b8e7-46e3-9422-21ae1d17ac0b" providerId="ADAL" clId="{60E7980B-C15F-43B9-B9F5-27327C005CE0}" dt="2021-11-05T10:09:41.887" v="1260" actId="478"/>
          <ac:spMkLst>
            <pc:docMk/>
            <pc:sldMk cId="1832902511" sldId="544"/>
            <ac:spMk id="10" creationId="{67395815-9C46-4725-864E-DBE8943D2113}"/>
          </ac:spMkLst>
        </pc:spChg>
        <pc:picChg chg="mod">
          <ac:chgData name="Siniša Vuksan" userId="3af124f9-b8e7-46e3-9422-21ae1d17ac0b" providerId="ADAL" clId="{60E7980B-C15F-43B9-B9F5-27327C005CE0}" dt="2021-11-05T10:10:25.649" v="1296" actId="1076"/>
          <ac:picMkLst>
            <pc:docMk/>
            <pc:sldMk cId="1832902511" sldId="544"/>
            <ac:picMk id="2" creationId="{B69E1C10-ACFD-49C4-B019-6B92ED78F85E}"/>
          </ac:picMkLst>
        </pc:picChg>
      </pc:sldChg>
      <pc:sldChg chg="addSp delSp modSp add ord modAnim">
        <pc:chgData name="Siniša Vuksan" userId="3af124f9-b8e7-46e3-9422-21ae1d17ac0b" providerId="ADAL" clId="{60E7980B-C15F-43B9-B9F5-27327C005CE0}" dt="2021-11-05T10:25:03.302" v="1910"/>
        <pc:sldMkLst>
          <pc:docMk/>
          <pc:sldMk cId="3169227834" sldId="545"/>
        </pc:sldMkLst>
        <pc:spChg chg="mod">
          <ac:chgData name="Siniša Vuksan" userId="3af124f9-b8e7-46e3-9422-21ae1d17ac0b" providerId="ADAL" clId="{60E7980B-C15F-43B9-B9F5-27327C005CE0}" dt="2021-11-05T10:25:00.675" v="1909" actId="1036"/>
          <ac:spMkLst>
            <pc:docMk/>
            <pc:sldMk cId="3169227834" sldId="545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0:19:10.003" v="1692" actId="20577"/>
          <ac:spMkLst>
            <pc:docMk/>
            <pc:sldMk cId="3169227834" sldId="545"/>
            <ac:spMk id="7" creationId="{BD27CF50-1D5A-4213-9C4D-0ED4E94F5CE1}"/>
          </ac:spMkLst>
        </pc:spChg>
        <pc:spChg chg="add mod">
          <ac:chgData name="Siniša Vuksan" userId="3af124f9-b8e7-46e3-9422-21ae1d17ac0b" providerId="ADAL" clId="{60E7980B-C15F-43B9-B9F5-27327C005CE0}" dt="2021-11-05T10:25:00.675" v="1909" actId="1036"/>
          <ac:spMkLst>
            <pc:docMk/>
            <pc:sldMk cId="3169227834" sldId="545"/>
            <ac:spMk id="10" creationId="{B46FED81-77F9-4D49-B3B1-A8E694A13192}"/>
          </ac:spMkLst>
        </pc:spChg>
        <pc:picChg chg="mod">
          <ac:chgData name="Siniša Vuksan" userId="3af124f9-b8e7-46e3-9422-21ae1d17ac0b" providerId="ADAL" clId="{60E7980B-C15F-43B9-B9F5-27327C005CE0}" dt="2021-11-05T10:25:00.675" v="1909" actId="1036"/>
          <ac:picMkLst>
            <pc:docMk/>
            <pc:sldMk cId="3169227834" sldId="545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10:18:07.426" v="1689" actId="1037"/>
          <ac:picMkLst>
            <pc:docMk/>
            <pc:sldMk cId="3169227834" sldId="54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0E7980B-C15F-43B9-B9F5-27327C005CE0}" dt="2021-11-05T10:25:00.675" v="1909" actId="1036"/>
          <ac:picMkLst>
            <pc:docMk/>
            <pc:sldMk cId="3169227834" sldId="545"/>
            <ac:picMk id="8" creationId="{4D2241EB-0554-45F3-8B87-8F2F545B7E83}"/>
          </ac:picMkLst>
        </pc:picChg>
        <pc:picChg chg="add del">
          <ac:chgData name="Siniša Vuksan" userId="3af124f9-b8e7-46e3-9422-21ae1d17ac0b" providerId="ADAL" clId="{60E7980B-C15F-43B9-B9F5-27327C005CE0}" dt="2021-11-05T10:23:06.172" v="1843"/>
          <ac:picMkLst>
            <pc:docMk/>
            <pc:sldMk cId="3169227834" sldId="545"/>
            <ac:picMk id="9" creationId="{EBD94F77-6C77-4831-BCA6-B8CE3D4E942D}"/>
          </ac:picMkLst>
        </pc:picChg>
      </pc:sldChg>
      <pc:sldChg chg="delSp modSp add ord delAnim">
        <pc:chgData name="Siniša Vuksan" userId="3af124f9-b8e7-46e3-9422-21ae1d17ac0b" providerId="ADAL" clId="{60E7980B-C15F-43B9-B9F5-27327C005CE0}" dt="2021-11-05T10:27:39.830" v="2056"/>
        <pc:sldMkLst>
          <pc:docMk/>
          <pc:sldMk cId="2214849720" sldId="546"/>
        </pc:sldMkLst>
        <pc:spChg chg="mod">
          <ac:chgData name="Siniša Vuksan" userId="3af124f9-b8e7-46e3-9422-21ae1d17ac0b" providerId="ADAL" clId="{60E7980B-C15F-43B9-B9F5-27327C005CE0}" dt="2021-11-05T10:27:31.016" v="2055" actId="20577"/>
          <ac:spMkLst>
            <pc:docMk/>
            <pc:sldMk cId="2214849720" sldId="546"/>
            <ac:spMk id="6" creationId="{010AB125-9086-4261-98B4-FC5A0801347C}"/>
          </ac:spMkLst>
        </pc:spChg>
        <pc:spChg chg="del">
          <ac:chgData name="Siniša Vuksan" userId="3af124f9-b8e7-46e3-9422-21ae1d17ac0b" providerId="ADAL" clId="{60E7980B-C15F-43B9-B9F5-27327C005CE0}" dt="2021-11-05T10:26:24.906" v="1914" actId="478"/>
          <ac:spMkLst>
            <pc:docMk/>
            <pc:sldMk cId="2214849720" sldId="546"/>
            <ac:spMk id="10" creationId="{A95A59CF-7F4D-4CF0-BCF2-DE5AA9B3BD8A}"/>
          </ac:spMkLst>
        </pc:spChg>
        <pc:picChg chg="mod">
          <ac:chgData name="Siniša Vuksan" userId="3af124f9-b8e7-46e3-9422-21ae1d17ac0b" providerId="ADAL" clId="{60E7980B-C15F-43B9-B9F5-27327C005CE0}" dt="2021-11-05T10:26:13.245" v="1913" actId="1482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10:25:49.955" v="1912" actId="14826"/>
          <ac:picMkLst>
            <pc:docMk/>
            <pc:sldMk cId="2214849720" sldId="546"/>
            <ac:picMk id="4" creationId="{1B2619D9-4F98-4A11-8FFE-57C7EB1F529A}"/>
          </ac:picMkLst>
        </pc:picChg>
      </pc:sldChg>
      <pc:sldChg chg="addSp delSp modSp add ord modTransition addAnim delAnim modAnim">
        <pc:chgData name="Siniša Vuksan" userId="3af124f9-b8e7-46e3-9422-21ae1d17ac0b" providerId="ADAL" clId="{60E7980B-C15F-43B9-B9F5-27327C005CE0}" dt="2021-11-05T13:53:08.898" v="5392" actId="20577"/>
        <pc:sldMkLst>
          <pc:docMk/>
          <pc:sldMk cId="2172523200" sldId="547"/>
        </pc:sldMkLst>
        <pc:spChg chg="add mod">
          <ac:chgData name="Siniša Vuksan" userId="3af124f9-b8e7-46e3-9422-21ae1d17ac0b" providerId="ADAL" clId="{60E7980B-C15F-43B9-B9F5-27327C005CE0}" dt="2021-11-05T10:41:05.484" v="2687" actId="20577"/>
          <ac:spMkLst>
            <pc:docMk/>
            <pc:sldMk cId="2172523200" sldId="547"/>
            <ac:spMk id="5" creationId="{FECD357F-4C3A-4E35-B6A2-FC6F6110772F}"/>
          </ac:spMkLst>
        </pc:spChg>
        <pc:spChg chg="add del">
          <ac:chgData name="Siniša Vuksan" userId="3af124f9-b8e7-46e3-9422-21ae1d17ac0b" providerId="ADAL" clId="{60E7980B-C15F-43B9-B9F5-27327C005CE0}" dt="2021-11-05T10:42:57.380" v="2782" actId="478"/>
          <ac:spMkLst>
            <pc:docMk/>
            <pc:sldMk cId="2172523200" sldId="547"/>
            <ac:spMk id="6" creationId="{010AB125-9086-4261-98B4-FC5A0801347C}"/>
          </ac:spMkLst>
        </pc:spChg>
        <pc:spChg chg="add mod">
          <ac:chgData name="Siniša Vuksan" userId="3af124f9-b8e7-46e3-9422-21ae1d17ac0b" providerId="ADAL" clId="{60E7980B-C15F-43B9-B9F5-27327C005CE0}" dt="2021-11-05T13:53:08.898" v="5392" actId="20577"/>
          <ac:spMkLst>
            <pc:docMk/>
            <pc:sldMk cId="2172523200" sldId="547"/>
            <ac:spMk id="7" creationId="{4B6DAB29-2CAC-4230-808A-9CFC86729539}"/>
          </ac:spMkLst>
        </pc:spChg>
        <pc:picChg chg="mod">
          <ac:chgData name="Siniša Vuksan" userId="3af124f9-b8e7-46e3-9422-21ae1d17ac0b" providerId="ADAL" clId="{60E7980B-C15F-43B9-B9F5-27327C005CE0}" dt="2021-11-05T10:29:40.134" v="2060" actId="14826"/>
          <ac:picMkLst>
            <pc:docMk/>
            <pc:sldMk cId="2172523200" sldId="547"/>
            <ac:picMk id="2" creationId="{B69E1C10-ACFD-49C4-B019-6B92ED78F85E}"/>
          </ac:picMkLst>
        </pc:picChg>
      </pc:sldChg>
      <pc:sldChg chg="addSp delSp modSp add ord delAnim modAnim">
        <pc:chgData name="Siniša Vuksan" userId="3af124f9-b8e7-46e3-9422-21ae1d17ac0b" providerId="ADAL" clId="{60E7980B-C15F-43B9-B9F5-27327C005CE0}" dt="2021-11-05T10:53:17.793" v="3173"/>
        <pc:sldMkLst>
          <pc:docMk/>
          <pc:sldMk cId="2016418574" sldId="548"/>
        </pc:sldMkLst>
        <pc:spChg chg="mod">
          <ac:chgData name="Siniša Vuksan" userId="3af124f9-b8e7-46e3-9422-21ae1d17ac0b" providerId="ADAL" clId="{60E7980B-C15F-43B9-B9F5-27327C005CE0}" dt="2021-11-05T10:45:46.235" v="2827" actId="14100"/>
          <ac:spMkLst>
            <pc:docMk/>
            <pc:sldMk cId="2016418574" sldId="548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0:45:55.380" v="2829" actId="20577"/>
          <ac:spMkLst>
            <pc:docMk/>
            <pc:sldMk cId="2016418574" sldId="548"/>
            <ac:spMk id="7" creationId="{0256D9EB-C20B-45FA-9F3D-124012366C9E}"/>
          </ac:spMkLst>
        </pc:spChg>
        <pc:spChg chg="del">
          <ac:chgData name="Siniša Vuksan" userId="3af124f9-b8e7-46e3-9422-21ae1d17ac0b" providerId="ADAL" clId="{60E7980B-C15F-43B9-B9F5-27327C005CE0}" dt="2021-11-05T10:44:49.771" v="2788" actId="478"/>
          <ac:spMkLst>
            <pc:docMk/>
            <pc:sldMk cId="2016418574" sldId="548"/>
            <ac:spMk id="10" creationId="{80793FCD-46F4-4431-B4BF-BDA1173A4753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1" creationId="{1B17935D-BF86-4B0A-B4A2-0DC7CC6720A7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2" creationId="{9445735B-8510-4193-9165-B1DCC09D7C7C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3" creationId="{B817E305-9D0B-431A-9CED-F84AEA5ABFB4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5" creationId="{F7E4BF27-B49E-4E8D-A7C7-435A5FED5B07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6" creationId="{4379BA6F-E7DF-449E-8BA9-AD75776EA092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7" creationId="{4BD0DCD2-3692-4D78-907C-33D2EBAAD8A9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8" creationId="{3C0EC14A-9450-400A-A6F2-504F7F5BF197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19" creationId="{ABC9AF59-05DE-4963-8BEF-DBF7233BF706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0" creationId="{FD36743B-1F83-42F0-B218-3829EE11D0D5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1" creationId="{688EF458-ED00-4A54-8877-A7A0AD0FF04B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2" creationId="{82642F1D-F6B1-4CAB-8E33-0BEADF3AED92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3" creationId="{75E217BE-EEDB-46AE-B44E-078D8BC464D5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4" creationId="{78639BC7-93D8-445B-AC56-3F76D96B06D0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5" creationId="{18F28736-A10D-44AF-A2FE-9683DFC7D103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6" creationId="{FE7E90A7-8705-49FF-90DE-44A6C49BFD14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7" creationId="{ACA6E186-8457-4CCA-8667-C7BBC03BF3DA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8" creationId="{C1DDF455-4C3F-4ED8-8398-17DF464ECBFD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29" creationId="{8EB6D105-3936-4AAC-B8B7-1C685BA51CC6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0" creationId="{18BFF03A-3826-44DF-A402-25F2A4A50BE7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1" creationId="{214EAD0D-98CC-4AC9-9164-60A55CA2ED32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2" creationId="{4005D2CD-76EA-4778-82AA-79FD6DC7C49A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3" creationId="{2DF6038F-3184-4DC4-8A20-784F71F5911B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4" creationId="{B24FAB52-6007-4979-A5A8-1E28CB7596BF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5" creationId="{C8EBE0CA-2460-4CB3-A5AC-794715EDD5DB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6" creationId="{4F24380F-0B29-43DA-838A-A8D53FC71F6A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7" creationId="{2CE95CFC-ED59-41BF-9A8D-F310447C6062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8" creationId="{AEFB2D7E-47A6-40A3-93AC-57380062CF61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39" creationId="{85AE321B-2E8A-4D81-AFD0-BFA8E24FDF6F}"/>
          </ac:spMkLst>
        </pc:spChg>
        <pc:spChg chg="del">
          <ac:chgData name="Siniša Vuksan" userId="3af124f9-b8e7-46e3-9422-21ae1d17ac0b" providerId="ADAL" clId="{60E7980B-C15F-43B9-B9F5-27327C005CE0}" dt="2021-11-05T10:44:53.288" v="2789" actId="478"/>
          <ac:spMkLst>
            <pc:docMk/>
            <pc:sldMk cId="2016418574" sldId="548"/>
            <ac:spMk id="40" creationId="{D57280B6-956B-4DA9-B1E8-DCE59DF0C49C}"/>
          </ac:spMkLst>
        </pc:spChg>
        <pc:spChg chg="add mod">
          <ac:chgData name="Siniša Vuksan" userId="3af124f9-b8e7-46e3-9422-21ae1d17ac0b" providerId="ADAL" clId="{60E7980B-C15F-43B9-B9F5-27327C005CE0}" dt="2021-11-05T10:46:40.580" v="2841" actId="20577"/>
          <ac:spMkLst>
            <pc:docMk/>
            <pc:sldMk cId="2016418574" sldId="548"/>
            <ac:spMk id="41" creationId="{3C03F5F5-9FDA-4329-9243-9061EB68813D}"/>
          </ac:spMkLst>
        </pc:spChg>
        <pc:spChg chg="add mod">
          <ac:chgData name="Siniša Vuksan" userId="3af124f9-b8e7-46e3-9422-21ae1d17ac0b" providerId="ADAL" clId="{60E7980B-C15F-43B9-B9F5-27327C005CE0}" dt="2021-11-05T10:46:47.365" v="2843" actId="1076"/>
          <ac:spMkLst>
            <pc:docMk/>
            <pc:sldMk cId="2016418574" sldId="548"/>
            <ac:spMk id="42" creationId="{B6BC8931-FA9F-4A06-AF10-D97AE2A8B141}"/>
          </ac:spMkLst>
        </pc:spChg>
        <pc:spChg chg="add mod">
          <ac:chgData name="Siniša Vuksan" userId="3af124f9-b8e7-46e3-9422-21ae1d17ac0b" providerId="ADAL" clId="{60E7980B-C15F-43B9-B9F5-27327C005CE0}" dt="2021-11-05T10:50:16.800" v="3016" actId="20577"/>
          <ac:spMkLst>
            <pc:docMk/>
            <pc:sldMk cId="2016418574" sldId="548"/>
            <ac:spMk id="43" creationId="{FCF7C48C-608F-4FBB-8DE1-76D976A420EB}"/>
          </ac:spMkLst>
        </pc:spChg>
        <pc:spChg chg="add mod">
          <ac:chgData name="Siniša Vuksan" userId="3af124f9-b8e7-46e3-9422-21ae1d17ac0b" providerId="ADAL" clId="{60E7980B-C15F-43B9-B9F5-27327C005CE0}" dt="2021-11-05T10:50:19.943" v="3020" actId="20577"/>
          <ac:spMkLst>
            <pc:docMk/>
            <pc:sldMk cId="2016418574" sldId="548"/>
            <ac:spMk id="44" creationId="{87659C5D-D075-4026-BBE0-F5374307C098}"/>
          </ac:spMkLst>
        </pc:spChg>
        <pc:spChg chg="add mod">
          <ac:chgData name="Siniša Vuksan" userId="3af124f9-b8e7-46e3-9422-21ae1d17ac0b" providerId="ADAL" clId="{60E7980B-C15F-43B9-B9F5-27327C005CE0}" dt="2021-11-05T10:50:23.181" v="3024" actId="20577"/>
          <ac:spMkLst>
            <pc:docMk/>
            <pc:sldMk cId="2016418574" sldId="548"/>
            <ac:spMk id="45" creationId="{4757C790-340F-4099-A497-4F586B2BA99B}"/>
          </ac:spMkLst>
        </pc:spChg>
        <pc:spChg chg="add mod">
          <ac:chgData name="Siniša Vuksan" userId="3af124f9-b8e7-46e3-9422-21ae1d17ac0b" providerId="ADAL" clId="{60E7980B-C15F-43B9-B9F5-27327C005CE0}" dt="2021-11-05T10:50:28.118" v="3029" actId="20577"/>
          <ac:spMkLst>
            <pc:docMk/>
            <pc:sldMk cId="2016418574" sldId="548"/>
            <ac:spMk id="46" creationId="{1853B00B-A1BE-4B25-BCBF-1CBFBFEA1E09}"/>
          </ac:spMkLst>
        </pc:spChg>
        <pc:spChg chg="add mod">
          <ac:chgData name="Siniša Vuksan" userId="3af124f9-b8e7-46e3-9422-21ae1d17ac0b" providerId="ADAL" clId="{60E7980B-C15F-43B9-B9F5-27327C005CE0}" dt="2021-11-05T10:50:31.198" v="3034" actId="20577"/>
          <ac:spMkLst>
            <pc:docMk/>
            <pc:sldMk cId="2016418574" sldId="548"/>
            <ac:spMk id="47" creationId="{C647EE97-ADE3-472C-AB5F-37EB11BF475F}"/>
          </ac:spMkLst>
        </pc:spChg>
        <pc:spChg chg="add mod">
          <ac:chgData name="Siniša Vuksan" userId="3af124f9-b8e7-46e3-9422-21ae1d17ac0b" providerId="ADAL" clId="{60E7980B-C15F-43B9-B9F5-27327C005CE0}" dt="2021-11-05T10:50:34.885" v="3039" actId="20577"/>
          <ac:spMkLst>
            <pc:docMk/>
            <pc:sldMk cId="2016418574" sldId="548"/>
            <ac:spMk id="48" creationId="{DD641FB3-CE32-47E4-B466-6BA151CD0329}"/>
          </ac:spMkLst>
        </pc:spChg>
        <pc:spChg chg="add mod">
          <ac:chgData name="Siniša Vuksan" userId="3af124f9-b8e7-46e3-9422-21ae1d17ac0b" providerId="ADAL" clId="{60E7980B-C15F-43B9-B9F5-27327C005CE0}" dt="2021-11-05T10:50:39.669" v="3048" actId="20577"/>
          <ac:spMkLst>
            <pc:docMk/>
            <pc:sldMk cId="2016418574" sldId="548"/>
            <ac:spMk id="49" creationId="{51F02DEA-660A-46BC-95F6-3762D3FF41C5}"/>
          </ac:spMkLst>
        </pc:spChg>
        <pc:spChg chg="add mod">
          <ac:chgData name="Siniša Vuksan" userId="3af124f9-b8e7-46e3-9422-21ae1d17ac0b" providerId="ADAL" clId="{60E7980B-C15F-43B9-B9F5-27327C005CE0}" dt="2021-11-05T10:50:45.515" v="3059" actId="20577"/>
          <ac:spMkLst>
            <pc:docMk/>
            <pc:sldMk cId="2016418574" sldId="548"/>
            <ac:spMk id="50" creationId="{98F22EC1-DC9A-49F7-8F26-76385AFB34FC}"/>
          </ac:spMkLst>
        </pc:spChg>
        <pc:spChg chg="add mod">
          <ac:chgData name="Siniša Vuksan" userId="3af124f9-b8e7-46e3-9422-21ae1d17ac0b" providerId="ADAL" clId="{60E7980B-C15F-43B9-B9F5-27327C005CE0}" dt="2021-11-05T10:51:20.344" v="3064" actId="20577"/>
          <ac:spMkLst>
            <pc:docMk/>
            <pc:sldMk cId="2016418574" sldId="548"/>
            <ac:spMk id="51" creationId="{C72D7ACC-BB02-4AAD-B8AF-D0C8855609D5}"/>
          </ac:spMkLst>
        </pc:spChg>
        <pc:spChg chg="add mod">
          <ac:chgData name="Siniša Vuksan" userId="3af124f9-b8e7-46e3-9422-21ae1d17ac0b" providerId="ADAL" clId="{60E7980B-C15F-43B9-B9F5-27327C005CE0}" dt="2021-11-05T10:51:23.766" v="3069" actId="20577"/>
          <ac:spMkLst>
            <pc:docMk/>
            <pc:sldMk cId="2016418574" sldId="548"/>
            <ac:spMk id="52" creationId="{5D8387EB-29B8-46AA-A86C-670A110EA01C}"/>
          </ac:spMkLst>
        </pc:spChg>
        <pc:spChg chg="add mod">
          <ac:chgData name="Siniša Vuksan" userId="3af124f9-b8e7-46e3-9422-21ae1d17ac0b" providerId="ADAL" clId="{60E7980B-C15F-43B9-B9F5-27327C005CE0}" dt="2021-11-05T10:51:31.127" v="3075" actId="20577"/>
          <ac:spMkLst>
            <pc:docMk/>
            <pc:sldMk cId="2016418574" sldId="548"/>
            <ac:spMk id="53" creationId="{F00446A5-CA73-46C1-8476-51C6ABD70C33}"/>
          </ac:spMkLst>
        </pc:spChg>
        <pc:spChg chg="add mod">
          <ac:chgData name="Siniša Vuksan" userId="3af124f9-b8e7-46e3-9422-21ae1d17ac0b" providerId="ADAL" clId="{60E7980B-C15F-43B9-B9F5-27327C005CE0}" dt="2021-11-05T10:51:35.227" v="3081" actId="20577"/>
          <ac:spMkLst>
            <pc:docMk/>
            <pc:sldMk cId="2016418574" sldId="548"/>
            <ac:spMk id="54" creationId="{D2DADAB1-599B-433C-A100-B7DE11B8B0BD}"/>
          </ac:spMkLst>
        </pc:spChg>
        <pc:spChg chg="add mod">
          <ac:chgData name="Siniša Vuksan" userId="3af124f9-b8e7-46e3-9422-21ae1d17ac0b" providerId="ADAL" clId="{60E7980B-C15F-43B9-B9F5-27327C005CE0}" dt="2021-11-05T10:51:54.522" v="3085" actId="20577"/>
          <ac:spMkLst>
            <pc:docMk/>
            <pc:sldMk cId="2016418574" sldId="548"/>
            <ac:spMk id="55" creationId="{D1D215FC-52DC-4409-AE77-88E6C2D8DB8E}"/>
          </ac:spMkLst>
        </pc:spChg>
        <pc:spChg chg="add mod">
          <ac:chgData name="Siniša Vuksan" userId="3af124f9-b8e7-46e3-9422-21ae1d17ac0b" providerId="ADAL" clId="{60E7980B-C15F-43B9-B9F5-27327C005CE0}" dt="2021-11-05T10:51:58.389" v="3090" actId="20577"/>
          <ac:spMkLst>
            <pc:docMk/>
            <pc:sldMk cId="2016418574" sldId="548"/>
            <ac:spMk id="56" creationId="{746DF7E6-D892-4CD4-B329-76304C50B500}"/>
          </ac:spMkLst>
        </pc:spChg>
        <pc:spChg chg="add mod">
          <ac:chgData name="Siniša Vuksan" userId="3af124f9-b8e7-46e3-9422-21ae1d17ac0b" providerId="ADAL" clId="{60E7980B-C15F-43B9-B9F5-27327C005CE0}" dt="2021-11-05T10:52:05.688" v="3097" actId="20577"/>
          <ac:spMkLst>
            <pc:docMk/>
            <pc:sldMk cId="2016418574" sldId="548"/>
            <ac:spMk id="57" creationId="{A27929D2-843B-47BD-A2B3-349E7A96697F}"/>
          </ac:spMkLst>
        </pc:spChg>
        <pc:spChg chg="add mod">
          <ac:chgData name="Siniša Vuksan" userId="3af124f9-b8e7-46e3-9422-21ae1d17ac0b" providerId="ADAL" clId="{60E7980B-C15F-43B9-B9F5-27327C005CE0}" dt="2021-11-05T10:52:09.081" v="3104" actId="20577"/>
          <ac:spMkLst>
            <pc:docMk/>
            <pc:sldMk cId="2016418574" sldId="548"/>
            <ac:spMk id="58" creationId="{AF0A77C7-1526-4BBB-8745-B91970340BCC}"/>
          </ac:spMkLst>
        </pc:spChg>
        <pc:spChg chg="add mod">
          <ac:chgData name="Siniša Vuksan" userId="3af124f9-b8e7-46e3-9422-21ae1d17ac0b" providerId="ADAL" clId="{60E7980B-C15F-43B9-B9F5-27327C005CE0}" dt="2021-11-05T10:52:15.035" v="3108" actId="20577"/>
          <ac:spMkLst>
            <pc:docMk/>
            <pc:sldMk cId="2016418574" sldId="548"/>
            <ac:spMk id="59" creationId="{844D2748-B60A-48B2-A523-ED350C8FA57B}"/>
          </ac:spMkLst>
        </pc:spChg>
        <pc:spChg chg="add mod">
          <ac:chgData name="Siniša Vuksan" userId="3af124f9-b8e7-46e3-9422-21ae1d17ac0b" providerId="ADAL" clId="{60E7980B-C15F-43B9-B9F5-27327C005CE0}" dt="2021-11-05T10:52:18.496" v="3112" actId="20577"/>
          <ac:spMkLst>
            <pc:docMk/>
            <pc:sldMk cId="2016418574" sldId="548"/>
            <ac:spMk id="60" creationId="{80E304CE-81E5-45F0-B42C-9A8F9AB28A99}"/>
          </ac:spMkLst>
        </pc:spChg>
        <pc:spChg chg="add mod">
          <ac:chgData name="Siniša Vuksan" userId="3af124f9-b8e7-46e3-9422-21ae1d17ac0b" providerId="ADAL" clId="{60E7980B-C15F-43B9-B9F5-27327C005CE0}" dt="2021-11-05T10:52:25.185" v="3117" actId="20577"/>
          <ac:spMkLst>
            <pc:docMk/>
            <pc:sldMk cId="2016418574" sldId="548"/>
            <ac:spMk id="61" creationId="{D3450285-E198-489F-A8DB-5003FF8103F6}"/>
          </ac:spMkLst>
        </pc:spChg>
        <pc:spChg chg="add mod">
          <ac:chgData name="Siniša Vuksan" userId="3af124f9-b8e7-46e3-9422-21ae1d17ac0b" providerId="ADAL" clId="{60E7980B-C15F-43B9-B9F5-27327C005CE0}" dt="2021-11-05T10:52:28.267" v="3123" actId="20577"/>
          <ac:spMkLst>
            <pc:docMk/>
            <pc:sldMk cId="2016418574" sldId="548"/>
            <ac:spMk id="62" creationId="{FC1B18E1-4736-42AA-98DB-DDDEB586AAE1}"/>
          </ac:spMkLst>
        </pc:spChg>
        <pc:spChg chg="add mod">
          <ac:chgData name="Siniša Vuksan" userId="3af124f9-b8e7-46e3-9422-21ae1d17ac0b" providerId="ADAL" clId="{60E7980B-C15F-43B9-B9F5-27327C005CE0}" dt="2021-11-05T10:52:33.945" v="3126" actId="20577"/>
          <ac:spMkLst>
            <pc:docMk/>
            <pc:sldMk cId="2016418574" sldId="548"/>
            <ac:spMk id="63" creationId="{E109F049-9ECE-481A-A2B9-A0B0E45E876A}"/>
          </ac:spMkLst>
        </pc:spChg>
        <pc:spChg chg="add mod">
          <ac:chgData name="Siniša Vuksan" userId="3af124f9-b8e7-46e3-9422-21ae1d17ac0b" providerId="ADAL" clId="{60E7980B-C15F-43B9-B9F5-27327C005CE0}" dt="2021-11-05T10:52:40.086" v="3136" actId="20577"/>
          <ac:spMkLst>
            <pc:docMk/>
            <pc:sldMk cId="2016418574" sldId="548"/>
            <ac:spMk id="64" creationId="{B208654D-A061-4749-A593-56DD6B462B4A}"/>
          </ac:spMkLst>
        </pc:spChg>
        <pc:spChg chg="add mod">
          <ac:chgData name="Siniša Vuksan" userId="3af124f9-b8e7-46e3-9422-21ae1d17ac0b" providerId="ADAL" clId="{60E7980B-C15F-43B9-B9F5-27327C005CE0}" dt="2021-11-05T10:52:45.667" v="3143" actId="20577"/>
          <ac:spMkLst>
            <pc:docMk/>
            <pc:sldMk cId="2016418574" sldId="548"/>
            <ac:spMk id="65" creationId="{6C990389-5D9C-4FCB-AD91-7DBD4165F1E1}"/>
          </ac:spMkLst>
        </pc:spChg>
        <pc:spChg chg="add mod">
          <ac:chgData name="Siniša Vuksan" userId="3af124f9-b8e7-46e3-9422-21ae1d17ac0b" providerId="ADAL" clId="{60E7980B-C15F-43B9-B9F5-27327C005CE0}" dt="2021-11-05T10:52:49.511" v="3149" actId="20577"/>
          <ac:spMkLst>
            <pc:docMk/>
            <pc:sldMk cId="2016418574" sldId="548"/>
            <ac:spMk id="66" creationId="{4043B273-F364-475F-8571-479CB8506F67}"/>
          </ac:spMkLst>
        </pc:spChg>
        <pc:spChg chg="add mod">
          <ac:chgData name="Siniša Vuksan" userId="3af124f9-b8e7-46e3-9422-21ae1d17ac0b" providerId="ADAL" clId="{60E7980B-C15F-43B9-B9F5-27327C005CE0}" dt="2021-11-05T10:52:55.480" v="3153" actId="20577"/>
          <ac:spMkLst>
            <pc:docMk/>
            <pc:sldMk cId="2016418574" sldId="548"/>
            <ac:spMk id="67" creationId="{58D67D35-E6BC-45B9-8E0A-920CBAFDA715}"/>
          </ac:spMkLst>
        </pc:spChg>
        <pc:spChg chg="add mod">
          <ac:chgData name="Siniša Vuksan" userId="3af124f9-b8e7-46e3-9422-21ae1d17ac0b" providerId="ADAL" clId="{60E7980B-C15F-43B9-B9F5-27327C005CE0}" dt="2021-11-05T10:53:06.034" v="3166" actId="20577"/>
          <ac:spMkLst>
            <pc:docMk/>
            <pc:sldMk cId="2016418574" sldId="548"/>
            <ac:spMk id="68" creationId="{05171C7C-7271-4CD1-82AB-B96DEAB1AC15}"/>
          </ac:spMkLst>
        </pc:spChg>
        <pc:spChg chg="add mod">
          <ac:chgData name="Siniša Vuksan" userId="3af124f9-b8e7-46e3-9422-21ae1d17ac0b" providerId="ADAL" clId="{60E7980B-C15F-43B9-B9F5-27327C005CE0}" dt="2021-11-05T10:53:12.199" v="3169" actId="20577"/>
          <ac:spMkLst>
            <pc:docMk/>
            <pc:sldMk cId="2016418574" sldId="548"/>
            <ac:spMk id="69" creationId="{BD477E85-1E03-424A-B3A5-5462496852FE}"/>
          </ac:spMkLst>
        </pc:spChg>
        <pc:spChg chg="add mod">
          <ac:chgData name="Siniša Vuksan" userId="3af124f9-b8e7-46e3-9422-21ae1d17ac0b" providerId="ADAL" clId="{60E7980B-C15F-43B9-B9F5-27327C005CE0}" dt="2021-11-05T10:53:15.071" v="3172" actId="20577"/>
          <ac:spMkLst>
            <pc:docMk/>
            <pc:sldMk cId="2016418574" sldId="548"/>
            <ac:spMk id="70" creationId="{11D57653-877B-46EB-B7E6-0EE5736786EC}"/>
          </ac:spMkLst>
        </pc:spChg>
        <pc:picChg chg="mod">
          <ac:chgData name="Siniša Vuksan" userId="3af124f9-b8e7-46e3-9422-21ae1d17ac0b" providerId="ADAL" clId="{60E7980B-C15F-43B9-B9F5-27327C005CE0}" dt="2021-11-05T10:52:58.811" v="3155" actId="1076"/>
          <ac:picMkLst>
            <pc:docMk/>
            <pc:sldMk cId="2016418574" sldId="548"/>
            <ac:picMk id="2" creationId="{79AB126F-5218-4223-8FB3-6BD5D18FF2B3}"/>
          </ac:picMkLst>
        </pc:picChg>
        <pc:picChg chg="mod">
          <ac:chgData name="Siniša Vuksan" userId="3af124f9-b8e7-46e3-9422-21ae1d17ac0b" providerId="ADAL" clId="{60E7980B-C15F-43B9-B9F5-27327C005CE0}" dt="2021-11-05T10:44:56.571" v="2792" actId="1076"/>
          <ac:picMkLst>
            <pc:docMk/>
            <pc:sldMk cId="2016418574" sldId="54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60E7980B-C15F-43B9-B9F5-27327C005CE0}" dt="2021-11-05T10:59:10.710" v="3435" actId="14100"/>
        <pc:sldMkLst>
          <pc:docMk/>
          <pc:sldMk cId="1879800667" sldId="549"/>
        </pc:sldMkLst>
        <pc:spChg chg="mod">
          <ac:chgData name="Siniša Vuksan" userId="3af124f9-b8e7-46e3-9422-21ae1d17ac0b" providerId="ADAL" clId="{60E7980B-C15F-43B9-B9F5-27327C005CE0}" dt="2021-11-05T10:59:10.710" v="3435" actId="14100"/>
          <ac:spMkLst>
            <pc:docMk/>
            <pc:sldMk cId="1879800667" sldId="549"/>
            <ac:spMk id="6" creationId="{010AB125-9086-4261-98B4-FC5A0801347C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15" creationId="{5E7CD3E6-2224-495C-892D-E786FEA85911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16" creationId="{F74D72B5-23FE-415B-BB20-909C877EF45C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17" creationId="{782F1C82-77FC-45D0-A65C-C29C636E1ADA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18" creationId="{D506C0D0-CC48-45F1-9216-67BFE69A215E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19" creationId="{A4AA1F49-E51C-4BB7-9E08-FBCDD555DD34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20" creationId="{DAEEA595-06F2-4AE0-BCA5-5FA0B2C79DAB}"/>
          </ac:spMkLst>
        </pc:spChg>
        <pc:spChg chg="del">
          <ac:chgData name="Siniša Vuksan" userId="3af124f9-b8e7-46e3-9422-21ae1d17ac0b" providerId="ADAL" clId="{60E7980B-C15F-43B9-B9F5-27327C005CE0}" dt="2021-11-05T10:54:06.456" v="3202" actId="478"/>
          <ac:spMkLst>
            <pc:docMk/>
            <pc:sldMk cId="1879800667" sldId="549"/>
            <ac:spMk id="21" creationId="{1B7A4AFB-9775-4FAC-804E-A0F40C9349CC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22" creationId="{32CDF2CC-BEB4-4DE6-8569-0115F4F9F5C0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23" creationId="{8FF6A1F5-FF85-4EA4-AC93-56EEE0993CDC}"/>
          </ac:spMkLst>
        </pc:spChg>
        <pc:spChg chg="del">
          <ac:chgData name="Siniša Vuksan" userId="3af124f9-b8e7-46e3-9422-21ae1d17ac0b" providerId="ADAL" clId="{60E7980B-C15F-43B9-B9F5-27327C005CE0}" dt="2021-11-05T10:54:04.409" v="3201" actId="478"/>
          <ac:spMkLst>
            <pc:docMk/>
            <pc:sldMk cId="1879800667" sldId="549"/>
            <ac:spMk id="24" creationId="{E4590188-26AF-4523-B5CE-3E520352BF1C}"/>
          </ac:spMkLst>
        </pc:spChg>
        <pc:spChg chg="add mod">
          <ac:chgData name="Siniša Vuksan" userId="3af124f9-b8e7-46e3-9422-21ae1d17ac0b" providerId="ADAL" clId="{60E7980B-C15F-43B9-B9F5-27327C005CE0}" dt="2021-11-05T10:55:39.766" v="3323" actId="20577"/>
          <ac:spMkLst>
            <pc:docMk/>
            <pc:sldMk cId="1879800667" sldId="549"/>
            <ac:spMk id="25" creationId="{6471FCBB-4287-4896-981A-185DEE4733F5}"/>
          </ac:spMkLst>
        </pc:spChg>
        <pc:spChg chg="add mod">
          <ac:chgData name="Siniša Vuksan" userId="3af124f9-b8e7-46e3-9422-21ae1d17ac0b" providerId="ADAL" clId="{60E7980B-C15F-43B9-B9F5-27327C005CE0}" dt="2021-11-05T10:55:43.407" v="3326" actId="20577"/>
          <ac:spMkLst>
            <pc:docMk/>
            <pc:sldMk cId="1879800667" sldId="549"/>
            <ac:spMk id="26" creationId="{B079123D-AD13-4887-B765-3CE2A0EE3EE0}"/>
          </ac:spMkLst>
        </pc:spChg>
        <pc:spChg chg="add mod">
          <ac:chgData name="Siniša Vuksan" userId="3af124f9-b8e7-46e3-9422-21ae1d17ac0b" providerId="ADAL" clId="{60E7980B-C15F-43B9-B9F5-27327C005CE0}" dt="2021-11-05T10:55:48.939" v="3331" actId="20577"/>
          <ac:spMkLst>
            <pc:docMk/>
            <pc:sldMk cId="1879800667" sldId="549"/>
            <ac:spMk id="27" creationId="{593D9222-519D-4C1E-BA43-28DEA8592FAC}"/>
          </ac:spMkLst>
        </pc:spChg>
        <pc:spChg chg="add mod">
          <ac:chgData name="Siniša Vuksan" userId="3af124f9-b8e7-46e3-9422-21ae1d17ac0b" providerId="ADAL" clId="{60E7980B-C15F-43B9-B9F5-27327C005CE0}" dt="2021-11-05T10:55:52.752" v="3335" actId="20577"/>
          <ac:spMkLst>
            <pc:docMk/>
            <pc:sldMk cId="1879800667" sldId="549"/>
            <ac:spMk id="28" creationId="{0008A078-D7B6-44E0-A96F-244B30409C2A}"/>
          </ac:spMkLst>
        </pc:spChg>
        <pc:spChg chg="add mod">
          <ac:chgData name="Siniša Vuksan" userId="3af124f9-b8e7-46e3-9422-21ae1d17ac0b" providerId="ADAL" clId="{60E7980B-C15F-43B9-B9F5-27327C005CE0}" dt="2021-11-05T10:55:59.547" v="3341" actId="20577"/>
          <ac:spMkLst>
            <pc:docMk/>
            <pc:sldMk cId="1879800667" sldId="549"/>
            <ac:spMk id="29" creationId="{15DE52DD-2745-4FCA-9B8C-E43331873C8F}"/>
          </ac:spMkLst>
        </pc:spChg>
        <pc:spChg chg="add mod">
          <ac:chgData name="Siniša Vuksan" userId="3af124f9-b8e7-46e3-9422-21ae1d17ac0b" providerId="ADAL" clId="{60E7980B-C15F-43B9-B9F5-27327C005CE0}" dt="2021-11-05T10:56:02.648" v="3346" actId="20577"/>
          <ac:spMkLst>
            <pc:docMk/>
            <pc:sldMk cId="1879800667" sldId="549"/>
            <ac:spMk id="30" creationId="{FC9EBC39-AB82-4D1F-88B2-07BB086BF7BB}"/>
          </ac:spMkLst>
        </pc:spChg>
        <pc:spChg chg="add mod">
          <ac:chgData name="Siniša Vuksan" userId="3af124f9-b8e7-46e3-9422-21ae1d17ac0b" providerId="ADAL" clId="{60E7980B-C15F-43B9-B9F5-27327C005CE0}" dt="2021-11-05T10:56:08.645" v="3352" actId="20577"/>
          <ac:spMkLst>
            <pc:docMk/>
            <pc:sldMk cId="1879800667" sldId="549"/>
            <ac:spMk id="31" creationId="{7524B65A-DF76-4B53-B24B-D067AA8414FD}"/>
          </ac:spMkLst>
        </pc:spChg>
        <pc:spChg chg="add mod">
          <ac:chgData name="Siniša Vuksan" userId="3af124f9-b8e7-46e3-9422-21ae1d17ac0b" providerId="ADAL" clId="{60E7980B-C15F-43B9-B9F5-27327C005CE0}" dt="2021-11-05T10:55:20.154" v="3312" actId="1038"/>
          <ac:spMkLst>
            <pc:docMk/>
            <pc:sldMk cId="1879800667" sldId="549"/>
            <ac:spMk id="32" creationId="{A93664E0-CB47-4D92-B128-59C4B8B14379}"/>
          </ac:spMkLst>
        </pc:spChg>
        <pc:spChg chg="add mod">
          <ac:chgData name="Siniša Vuksan" userId="3af124f9-b8e7-46e3-9422-21ae1d17ac0b" providerId="ADAL" clId="{60E7980B-C15F-43B9-B9F5-27327C005CE0}" dt="2021-11-05T10:55:25.016" v="3318" actId="1037"/>
          <ac:spMkLst>
            <pc:docMk/>
            <pc:sldMk cId="1879800667" sldId="549"/>
            <ac:spMk id="33" creationId="{1F005403-055A-42F3-B40A-DC2B3C2F2BE9}"/>
          </ac:spMkLst>
        </pc:spChg>
        <pc:picChg chg="mod">
          <ac:chgData name="Siniša Vuksan" userId="3af124f9-b8e7-46e3-9422-21ae1d17ac0b" providerId="ADAL" clId="{60E7980B-C15F-43B9-B9F5-27327C005CE0}" dt="2021-11-05T10:53:46.761" v="3174" actId="14826"/>
          <ac:picMkLst>
            <pc:docMk/>
            <pc:sldMk cId="1879800667" sldId="549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10:46:10.576" v="2832" actId="14826"/>
          <ac:picMkLst>
            <pc:docMk/>
            <pc:sldMk cId="1879800667" sldId="549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60E7980B-C15F-43B9-B9F5-27327C005CE0}" dt="2021-11-05T12:55:23.690" v="3802"/>
        <pc:sldMkLst>
          <pc:docMk/>
          <pc:sldMk cId="1939329166" sldId="550"/>
        </pc:sldMkLst>
        <pc:spChg chg="mod">
          <ac:chgData name="Siniša Vuksan" userId="3af124f9-b8e7-46e3-9422-21ae1d17ac0b" providerId="ADAL" clId="{60E7980B-C15F-43B9-B9F5-27327C005CE0}" dt="2021-11-05T11:00:28.691" v="3462" actId="1035"/>
          <ac:spMkLst>
            <pc:docMk/>
            <pc:sldMk cId="1939329166" sldId="550"/>
            <ac:spMk id="6" creationId="{010AB125-9086-4261-98B4-FC5A0801347C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15" creationId="{5E7CD3E6-2224-495C-892D-E786FEA85911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16" creationId="{F74D72B5-23FE-415B-BB20-909C877EF45C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17" creationId="{782F1C82-77FC-45D0-A65C-C29C636E1ADA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18" creationId="{D506C0D0-CC48-45F1-9216-67BFE69A215E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19" creationId="{A4AA1F49-E51C-4BB7-9E08-FBCDD555DD34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20" creationId="{DAEEA595-06F2-4AE0-BCA5-5FA0B2C79DAB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21" creationId="{1B7A4AFB-9775-4FAC-804E-A0F40C9349CC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22" creationId="{32CDF2CC-BEB4-4DE6-8569-0115F4F9F5C0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23" creationId="{8FF6A1F5-FF85-4EA4-AC93-56EEE0993CDC}"/>
          </ac:spMkLst>
        </pc:spChg>
        <pc:spChg chg="del">
          <ac:chgData name="Siniša Vuksan" userId="3af124f9-b8e7-46e3-9422-21ae1d17ac0b" providerId="ADAL" clId="{60E7980B-C15F-43B9-B9F5-27327C005CE0}" dt="2021-11-05T10:57:03.937" v="3354" actId="478"/>
          <ac:spMkLst>
            <pc:docMk/>
            <pc:sldMk cId="1939329166" sldId="550"/>
            <ac:spMk id="24" creationId="{E4590188-26AF-4523-B5CE-3E520352BF1C}"/>
          </ac:spMkLst>
        </pc:spChg>
        <pc:spChg chg="add mod">
          <ac:chgData name="Siniša Vuksan" userId="3af124f9-b8e7-46e3-9422-21ae1d17ac0b" providerId="ADAL" clId="{60E7980B-C15F-43B9-B9F5-27327C005CE0}" dt="2021-11-05T11:01:13.076" v="3505" actId="20577"/>
          <ac:spMkLst>
            <pc:docMk/>
            <pc:sldMk cId="1939329166" sldId="550"/>
            <ac:spMk id="25" creationId="{03C39A43-5E4F-4BA1-B5EE-B17368036023}"/>
          </ac:spMkLst>
        </pc:spChg>
        <pc:spChg chg="add mod">
          <ac:chgData name="Siniša Vuksan" userId="3af124f9-b8e7-46e3-9422-21ae1d17ac0b" providerId="ADAL" clId="{60E7980B-C15F-43B9-B9F5-27327C005CE0}" dt="2021-11-05T11:01:41.148" v="3538" actId="20577"/>
          <ac:spMkLst>
            <pc:docMk/>
            <pc:sldMk cId="1939329166" sldId="550"/>
            <ac:spMk id="26" creationId="{94F04B34-97C5-4BB3-A483-842B2F83F566}"/>
          </ac:spMkLst>
        </pc:spChg>
        <pc:spChg chg="add mod">
          <ac:chgData name="Siniša Vuksan" userId="3af124f9-b8e7-46e3-9422-21ae1d17ac0b" providerId="ADAL" clId="{60E7980B-C15F-43B9-B9F5-27327C005CE0}" dt="2021-11-05T12:51:54.944" v="3593" actId="1035"/>
          <ac:spMkLst>
            <pc:docMk/>
            <pc:sldMk cId="1939329166" sldId="550"/>
            <ac:spMk id="27" creationId="{56170927-942C-4794-9D78-B679F5495D3D}"/>
          </ac:spMkLst>
        </pc:spChg>
        <pc:spChg chg="add mod">
          <ac:chgData name="Siniša Vuksan" userId="3af124f9-b8e7-46e3-9422-21ae1d17ac0b" providerId="ADAL" clId="{60E7980B-C15F-43B9-B9F5-27327C005CE0}" dt="2021-11-05T12:52:17.848" v="3631" actId="20577"/>
          <ac:spMkLst>
            <pc:docMk/>
            <pc:sldMk cId="1939329166" sldId="550"/>
            <ac:spMk id="28" creationId="{F42CC7D0-5315-4F2E-9A00-90580CE31C17}"/>
          </ac:spMkLst>
        </pc:spChg>
        <pc:spChg chg="add mod">
          <ac:chgData name="Siniša Vuksan" userId="3af124f9-b8e7-46e3-9422-21ae1d17ac0b" providerId="ADAL" clId="{60E7980B-C15F-43B9-B9F5-27327C005CE0}" dt="2021-11-05T12:52:46.253" v="3674" actId="20577"/>
          <ac:spMkLst>
            <pc:docMk/>
            <pc:sldMk cId="1939329166" sldId="550"/>
            <ac:spMk id="29" creationId="{51C56A99-0E75-4080-A839-BCCA675CF8B1}"/>
          </ac:spMkLst>
        </pc:spChg>
        <pc:spChg chg="add mod">
          <ac:chgData name="Siniša Vuksan" userId="3af124f9-b8e7-46e3-9422-21ae1d17ac0b" providerId="ADAL" clId="{60E7980B-C15F-43B9-B9F5-27327C005CE0}" dt="2021-11-05T12:54:34.548" v="3713" actId="20577"/>
          <ac:spMkLst>
            <pc:docMk/>
            <pc:sldMk cId="1939329166" sldId="550"/>
            <ac:spMk id="30" creationId="{9D3EA38E-1EEA-4367-8E83-BF8FF9A78F70}"/>
          </ac:spMkLst>
        </pc:spChg>
        <pc:spChg chg="add mod">
          <ac:chgData name="Siniša Vuksan" userId="3af124f9-b8e7-46e3-9422-21ae1d17ac0b" providerId="ADAL" clId="{60E7980B-C15F-43B9-B9F5-27327C005CE0}" dt="2021-11-05T12:55:00.176" v="3760" actId="20577"/>
          <ac:spMkLst>
            <pc:docMk/>
            <pc:sldMk cId="1939329166" sldId="550"/>
            <ac:spMk id="31" creationId="{7718AEC3-A0DA-4883-A33F-6DFCBE20E1C4}"/>
          </ac:spMkLst>
        </pc:spChg>
        <pc:spChg chg="add mod">
          <ac:chgData name="Siniša Vuksan" userId="3af124f9-b8e7-46e3-9422-21ae1d17ac0b" providerId="ADAL" clId="{60E7980B-C15F-43B9-B9F5-27327C005CE0}" dt="2021-11-05T12:55:20.565" v="3801" actId="20577"/>
          <ac:spMkLst>
            <pc:docMk/>
            <pc:sldMk cId="1939329166" sldId="550"/>
            <ac:spMk id="32" creationId="{5887CE9C-76D6-47D0-BD10-FC49EA6B5972}"/>
          </ac:spMkLst>
        </pc:spChg>
        <pc:picChg chg="mod">
          <ac:chgData name="Siniša Vuksan" userId="3af124f9-b8e7-46e3-9422-21ae1d17ac0b" providerId="ADAL" clId="{60E7980B-C15F-43B9-B9F5-27327C005CE0}" dt="2021-11-05T11:00:19.877" v="3453" actId="1076"/>
          <ac:picMkLst>
            <pc:docMk/>
            <pc:sldMk cId="1939329166" sldId="550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60E7980B-C15F-43B9-B9F5-27327C005CE0}" dt="2021-11-05T11:00:22.752" v="3454" actId="1076"/>
          <ac:picMkLst>
            <pc:docMk/>
            <pc:sldMk cId="1939329166" sldId="550"/>
            <ac:picMk id="3" creationId="{42EC4E37-A0DF-4D55-B98E-179F60074A03}"/>
          </ac:picMkLst>
        </pc:picChg>
        <pc:picChg chg="mod">
          <ac:chgData name="Siniša Vuksan" userId="3af124f9-b8e7-46e3-9422-21ae1d17ac0b" providerId="ADAL" clId="{60E7980B-C15F-43B9-B9F5-27327C005CE0}" dt="2021-11-05T10:46:14.513" v="2833" actId="14826"/>
          <ac:picMkLst>
            <pc:docMk/>
            <pc:sldMk cId="1939329166" sldId="550"/>
            <ac:picMk id="4" creationId="{1B2619D9-4F98-4A11-8FFE-57C7EB1F529A}"/>
          </ac:picMkLst>
        </pc:picChg>
      </pc:sldChg>
      <pc:sldChg chg="addSp delSp modSp add ord modAnim">
        <pc:chgData name="Siniša Vuksan" userId="3af124f9-b8e7-46e3-9422-21ae1d17ac0b" providerId="ADAL" clId="{60E7980B-C15F-43B9-B9F5-27327C005CE0}" dt="2021-11-05T13:23:45.725" v="4077"/>
        <pc:sldMkLst>
          <pc:docMk/>
          <pc:sldMk cId="3879085144" sldId="551"/>
        </pc:sldMkLst>
        <pc:spChg chg="mod">
          <ac:chgData name="Siniša Vuksan" userId="3af124f9-b8e7-46e3-9422-21ae1d17ac0b" providerId="ADAL" clId="{60E7980B-C15F-43B9-B9F5-27327C005CE0}" dt="2021-11-05T13:11:46.514" v="3845" actId="20577"/>
          <ac:spMkLst>
            <pc:docMk/>
            <pc:sldMk cId="3879085144" sldId="551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3:10:35.830" v="3815" actId="14100"/>
          <ac:spMkLst>
            <pc:docMk/>
            <pc:sldMk cId="3879085144" sldId="551"/>
            <ac:spMk id="7" creationId="{BD27CF50-1D5A-4213-9C4D-0ED4E94F5CE1}"/>
          </ac:spMkLst>
        </pc:spChg>
        <pc:picChg chg="mod">
          <ac:chgData name="Siniša Vuksan" userId="3af124f9-b8e7-46e3-9422-21ae1d17ac0b" providerId="ADAL" clId="{60E7980B-C15F-43B9-B9F5-27327C005CE0}" dt="2021-11-05T13:10:52.569" v="3819" actId="1076"/>
          <ac:picMkLst>
            <pc:docMk/>
            <pc:sldMk cId="3879085144" sldId="551"/>
            <ac:picMk id="2" creationId="{B69E1C10-ACFD-49C4-B019-6B92ED78F85E}"/>
          </ac:picMkLst>
        </pc:picChg>
        <pc:picChg chg="add del mod">
          <ac:chgData name="Siniša Vuksan" userId="3af124f9-b8e7-46e3-9422-21ae1d17ac0b" providerId="ADAL" clId="{60E7980B-C15F-43B9-B9F5-27327C005CE0}" dt="2021-11-05T13:22:45.685" v="4075" actId="478"/>
          <ac:picMkLst>
            <pc:docMk/>
            <pc:sldMk cId="3879085144" sldId="551"/>
            <ac:picMk id="8" creationId="{A629FAC6-CE92-4122-9B8C-6CEC80F5F700}"/>
          </ac:picMkLst>
        </pc:picChg>
        <pc:picChg chg="add mod">
          <ac:chgData name="Siniša Vuksan" userId="3af124f9-b8e7-46e3-9422-21ae1d17ac0b" providerId="ADAL" clId="{60E7980B-C15F-43B9-B9F5-27327C005CE0}" dt="2021-11-05T13:13:41.987" v="3871" actId="14100"/>
          <ac:picMkLst>
            <pc:docMk/>
            <pc:sldMk cId="3879085144" sldId="551"/>
            <ac:picMk id="9" creationId="{0E630639-FEF1-4E09-9CF1-99322F499737}"/>
          </ac:picMkLst>
        </pc:picChg>
        <pc:picChg chg="add mod">
          <ac:chgData name="Siniša Vuksan" userId="3af124f9-b8e7-46e3-9422-21ae1d17ac0b" providerId="ADAL" clId="{60E7980B-C15F-43B9-B9F5-27327C005CE0}" dt="2021-11-05T13:14:13.511" v="3878" actId="1076"/>
          <ac:picMkLst>
            <pc:docMk/>
            <pc:sldMk cId="3879085144" sldId="551"/>
            <ac:picMk id="10" creationId="{3DAB14FA-E8F5-47D5-A329-7E228E43063E}"/>
          </ac:picMkLst>
        </pc:picChg>
        <pc:picChg chg="add del">
          <ac:chgData name="Siniša Vuksan" userId="3af124f9-b8e7-46e3-9422-21ae1d17ac0b" providerId="ADAL" clId="{60E7980B-C15F-43B9-B9F5-27327C005CE0}" dt="2021-11-05T13:14:16.714" v="3880"/>
          <ac:picMkLst>
            <pc:docMk/>
            <pc:sldMk cId="3879085144" sldId="551"/>
            <ac:picMk id="11" creationId="{D9D9E321-8B69-4FB8-9127-5B1133792BD5}"/>
          </ac:picMkLst>
        </pc:picChg>
        <pc:picChg chg="add mod">
          <ac:chgData name="Siniša Vuksan" userId="3af124f9-b8e7-46e3-9422-21ae1d17ac0b" providerId="ADAL" clId="{60E7980B-C15F-43B9-B9F5-27327C005CE0}" dt="2021-11-05T13:14:24.436" v="3883" actId="14100"/>
          <ac:picMkLst>
            <pc:docMk/>
            <pc:sldMk cId="3879085144" sldId="551"/>
            <ac:picMk id="12" creationId="{9FCB8E78-A686-4A70-AA2B-6A8770CB1901}"/>
          </ac:picMkLst>
        </pc:picChg>
        <pc:picChg chg="add mod">
          <ac:chgData name="Siniša Vuksan" userId="3af124f9-b8e7-46e3-9422-21ae1d17ac0b" providerId="ADAL" clId="{60E7980B-C15F-43B9-B9F5-27327C005CE0}" dt="2021-11-05T13:14:40.157" v="3891" actId="1038"/>
          <ac:picMkLst>
            <pc:docMk/>
            <pc:sldMk cId="3879085144" sldId="551"/>
            <ac:picMk id="13" creationId="{DC2D06DD-47FF-40F2-9205-216C7CE824A1}"/>
          </ac:picMkLst>
        </pc:picChg>
        <pc:picChg chg="add mod">
          <ac:chgData name="Siniša Vuksan" userId="3af124f9-b8e7-46e3-9422-21ae1d17ac0b" providerId="ADAL" clId="{60E7980B-C15F-43B9-B9F5-27327C005CE0}" dt="2021-11-05T13:14:48.693" v="3895" actId="14100"/>
          <ac:picMkLst>
            <pc:docMk/>
            <pc:sldMk cId="3879085144" sldId="551"/>
            <ac:picMk id="14" creationId="{DBDCA58A-F4D9-4708-BA1B-68C096D545BB}"/>
          </ac:picMkLst>
        </pc:picChg>
        <pc:picChg chg="add mod">
          <ac:chgData name="Siniša Vuksan" userId="3af124f9-b8e7-46e3-9422-21ae1d17ac0b" providerId="ADAL" clId="{60E7980B-C15F-43B9-B9F5-27327C005CE0}" dt="2021-11-05T13:15:14.575" v="3902" actId="14100"/>
          <ac:picMkLst>
            <pc:docMk/>
            <pc:sldMk cId="3879085144" sldId="551"/>
            <ac:picMk id="15" creationId="{F18C600E-37D8-4B2D-99EB-D1DC9C4DF7A3}"/>
          </ac:picMkLst>
        </pc:picChg>
        <pc:picChg chg="add mod">
          <ac:chgData name="Siniša Vuksan" userId="3af124f9-b8e7-46e3-9422-21ae1d17ac0b" providerId="ADAL" clId="{60E7980B-C15F-43B9-B9F5-27327C005CE0}" dt="2021-11-05T13:15:31.741" v="3910" actId="14100"/>
          <ac:picMkLst>
            <pc:docMk/>
            <pc:sldMk cId="3879085144" sldId="551"/>
            <ac:picMk id="16" creationId="{460EBA64-1C44-43AA-953C-C5A04A10AE0A}"/>
          </ac:picMkLst>
        </pc:picChg>
        <pc:picChg chg="add mod">
          <ac:chgData name="Siniša Vuksan" userId="3af124f9-b8e7-46e3-9422-21ae1d17ac0b" providerId="ADAL" clId="{60E7980B-C15F-43B9-B9F5-27327C005CE0}" dt="2021-11-05T13:15:45.278" v="3920" actId="1036"/>
          <ac:picMkLst>
            <pc:docMk/>
            <pc:sldMk cId="3879085144" sldId="551"/>
            <ac:picMk id="17" creationId="{1CDABC9D-0512-4C73-8FFF-62437B89963D}"/>
          </ac:picMkLst>
        </pc:picChg>
        <pc:picChg chg="add mod">
          <ac:chgData name="Siniša Vuksan" userId="3af124f9-b8e7-46e3-9422-21ae1d17ac0b" providerId="ADAL" clId="{60E7980B-C15F-43B9-B9F5-27327C005CE0}" dt="2021-11-05T13:16:17.869" v="3940" actId="1037"/>
          <ac:picMkLst>
            <pc:docMk/>
            <pc:sldMk cId="3879085144" sldId="551"/>
            <ac:picMk id="18" creationId="{ECCDE67C-F36E-4370-9A0B-21E297CF62F8}"/>
          </ac:picMkLst>
        </pc:picChg>
        <pc:picChg chg="add mod">
          <ac:chgData name="Siniša Vuksan" userId="3af124f9-b8e7-46e3-9422-21ae1d17ac0b" providerId="ADAL" clId="{60E7980B-C15F-43B9-B9F5-27327C005CE0}" dt="2021-11-05T13:16:36.123" v="3947" actId="1038"/>
          <ac:picMkLst>
            <pc:docMk/>
            <pc:sldMk cId="3879085144" sldId="551"/>
            <ac:picMk id="19" creationId="{C248CCC3-B36F-4577-A6DD-2117CD8B993E}"/>
          </ac:picMkLst>
        </pc:picChg>
        <pc:picChg chg="add mod">
          <ac:chgData name="Siniša Vuksan" userId="3af124f9-b8e7-46e3-9422-21ae1d17ac0b" providerId="ADAL" clId="{60E7980B-C15F-43B9-B9F5-27327C005CE0}" dt="2021-11-05T13:16:47.003" v="3952" actId="14100"/>
          <ac:picMkLst>
            <pc:docMk/>
            <pc:sldMk cId="3879085144" sldId="551"/>
            <ac:picMk id="20" creationId="{F57D235B-934F-4353-87EA-E4706F3DF4FB}"/>
          </ac:picMkLst>
        </pc:picChg>
        <pc:picChg chg="add mod">
          <ac:chgData name="Siniša Vuksan" userId="3af124f9-b8e7-46e3-9422-21ae1d17ac0b" providerId="ADAL" clId="{60E7980B-C15F-43B9-B9F5-27327C005CE0}" dt="2021-11-05T13:16:55.223" v="3954" actId="1076"/>
          <ac:picMkLst>
            <pc:docMk/>
            <pc:sldMk cId="3879085144" sldId="551"/>
            <ac:picMk id="21" creationId="{2A6B1EEC-5738-45F6-A640-7AE7DAECDE35}"/>
          </ac:picMkLst>
        </pc:picChg>
        <pc:picChg chg="add mod">
          <ac:chgData name="Siniša Vuksan" userId="3af124f9-b8e7-46e3-9422-21ae1d17ac0b" providerId="ADAL" clId="{60E7980B-C15F-43B9-B9F5-27327C005CE0}" dt="2021-11-05T13:17:06.371" v="3959" actId="14100"/>
          <ac:picMkLst>
            <pc:docMk/>
            <pc:sldMk cId="3879085144" sldId="551"/>
            <ac:picMk id="22" creationId="{A053EEFA-350B-40F9-8022-E0A9D4609FC3}"/>
          </ac:picMkLst>
        </pc:picChg>
        <pc:picChg chg="add mod">
          <ac:chgData name="Siniša Vuksan" userId="3af124f9-b8e7-46e3-9422-21ae1d17ac0b" providerId="ADAL" clId="{60E7980B-C15F-43B9-B9F5-27327C005CE0}" dt="2021-11-05T13:17:39.348" v="3968" actId="1038"/>
          <ac:picMkLst>
            <pc:docMk/>
            <pc:sldMk cId="3879085144" sldId="551"/>
            <ac:picMk id="23" creationId="{A0853149-1A28-405F-878D-6ADB88F01790}"/>
          </ac:picMkLst>
        </pc:picChg>
        <pc:picChg chg="add mod">
          <ac:chgData name="Siniša Vuksan" userId="3af124f9-b8e7-46e3-9422-21ae1d17ac0b" providerId="ADAL" clId="{60E7980B-C15F-43B9-B9F5-27327C005CE0}" dt="2021-11-05T13:17:47.070" v="3974" actId="1038"/>
          <ac:picMkLst>
            <pc:docMk/>
            <pc:sldMk cId="3879085144" sldId="551"/>
            <ac:picMk id="24" creationId="{D823EB14-A081-435D-80C6-EA5E9E5E2AF7}"/>
          </ac:picMkLst>
        </pc:picChg>
        <pc:picChg chg="add mod">
          <ac:chgData name="Siniša Vuksan" userId="3af124f9-b8e7-46e3-9422-21ae1d17ac0b" providerId="ADAL" clId="{60E7980B-C15F-43B9-B9F5-27327C005CE0}" dt="2021-11-05T13:17:57.247" v="3976" actId="1076"/>
          <ac:picMkLst>
            <pc:docMk/>
            <pc:sldMk cId="3879085144" sldId="551"/>
            <ac:picMk id="25" creationId="{C4966BCA-4785-4BBE-AEAD-1B1879B1F8A8}"/>
          </ac:picMkLst>
        </pc:picChg>
        <pc:picChg chg="add mod">
          <ac:chgData name="Siniša Vuksan" userId="3af124f9-b8e7-46e3-9422-21ae1d17ac0b" providerId="ADAL" clId="{60E7980B-C15F-43B9-B9F5-27327C005CE0}" dt="2021-11-05T13:18:01.685" v="3978" actId="1076"/>
          <ac:picMkLst>
            <pc:docMk/>
            <pc:sldMk cId="3879085144" sldId="551"/>
            <ac:picMk id="26" creationId="{4AB97324-34BE-4E3F-B138-4CEF6BA8F0F6}"/>
          </ac:picMkLst>
        </pc:picChg>
        <pc:picChg chg="add mod">
          <ac:chgData name="Siniša Vuksan" userId="3af124f9-b8e7-46e3-9422-21ae1d17ac0b" providerId="ADAL" clId="{60E7980B-C15F-43B9-B9F5-27327C005CE0}" dt="2021-11-05T13:19:15.750" v="3988" actId="14100"/>
          <ac:picMkLst>
            <pc:docMk/>
            <pc:sldMk cId="3879085144" sldId="551"/>
            <ac:picMk id="27" creationId="{18D650E2-FE8D-4D15-8092-F27E80FC0D0D}"/>
          </ac:picMkLst>
        </pc:picChg>
        <pc:picChg chg="add mod">
          <ac:chgData name="Siniša Vuksan" userId="3af124f9-b8e7-46e3-9422-21ae1d17ac0b" providerId="ADAL" clId="{60E7980B-C15F-43B9-B9F5-27327C005CE0}" dt="2021-11-05T13:19:23.283" v="3994" actId="1038"/>
          <ac:picMkLst>
            <pc:docMk/>
            <pc:sldMk cId="3879085144" sldId="551"/>
            <ac:picMk id="28" creationId="{8481A2CB-E8BC-40A7-8378-425143A086FD}"/>
          </ac:picMkLst>
        </pc:picChg>
        <pc:picChg chg="add mod">
          <ac:chgData name="Siniša Vuksan" userId="3af124f9-b8e7-46e3-9422-21ae1d17ac0b" providerId="ADAL" clId="{60E7980B-C15F-43B9-B9F5-27327C005CE0}" dt="2021-11-05T13:19:34.987" v="3999" actId="14100"/>
          <ac:picMkLst>
            <pc:docMk/>
            <pc:sldMk cId="3879085144" sldId="551"/>
            <ac:picMk id="29" creationId="{5E9DDB16-B4EB-4332-A2AE-F8E7B1A237B3}"/>
          </ac:picMkLst>
        </pc:picChg>
        <pc:picChg chg="add mod">
          <ac:chgData name="Siniša Vuksan" userId="3af124f9-b8e7-46e3-9422-21ae1d17ac0b" providerId="ADAL" clId="{60E7980B-C15F-43B9-B9F5-27327C005CE0}" dt="2021-11-05T13:19:44.456" v="4001" actId="1076"/>
          <ac:picMkLst>
            <pc:docMk/>
            <pc:sldMk cId="3879085144" sldId="551"/>
            <ac:picMk id="30" creationId="{ED7CFC1A-C60D-4778-B2C5-EB73BD403BB1}"/>
          </ac:picMkLst>
        </pc:picChg>
        <pc:picChg chg="add mod">
          <ac:chgData name="Siniša Vuksan" userId="3af124f9-b8e7-46e3-9422-21ae1d17ac0b" providerId="ADAL" clId="{60E7980B-C15F-43B9-B9F5-27327C005CE0}" dt="2021-11-05T13:19:50.273" v="4003" actId="1076"/>
          <ac:picMkLst>
            <pc:docMk/>
            <pc:sldMk cId="3879085144" sldId="551"/>
            <ac:picMk id="31" creationId="{467AFBB5-CC51-4A24-8AF9-6F04D78008C5}"/>
          </ac:picMkLst>
        </pc:picChg>
        <pc:picChg chg="add mod">
          <ac:chgData name="Siniša Vuksan" userId="3af124f9-b8e7-46e3-9422-21ae1d17ac0b" providerId="ADAL" clId="{60E7980B-C15F-43B9-B9F5-27327C005CE0}" dt="2021-11-05T13:19:55.788" v="4005" actId="1076"/>
          <ac:picMkLst>
            <pc:docMk/>
            <pc:sldMk cId="3879085144" sldId="551"/>
            <ac:picMk id="32" creationId="{22E34B3A-E810-429E-ADC6-30201FD07019}"/>
          </ac:picMkLst>
        </pc:picChg>
        <pc:picChg chg="add mod">
          <ac:chgData name="Siniša Vuksan" userId="3af124f9-b8e7-46e3-9422-21ae1d17ac0b" providerId="ADAL" clId="{60E7980B-C15F-43B9-B9F5-27327C005CE0}" dt="2021-11-05T13:20:07.064" v="4007" actId="1076"/>
          <ac:picMkLst>
            <pc:docMk/>
            <pc:sldMk cId="3879085144" sldId="551"/>
            <ac:picMk id="33" creationId="{DDB9F890-C637-4FA6-9AA2-DE1930A184A7}"/>
          </ac:picMkLst>
        </pc:picChg>
        <pc:picChg chg="add mod">
          <ac:chgData name="Siniša Vuksan" userId="3af124f9-b8e7-46e3-9422-21ae1d17ac0b" providerId="ADAL" clId="{60E7980B-C15F-43B9-B9F5-27327C005CE0}" dt="2021-11-05T13:20:15.723" v="4009" actId="1076"/>
          <ac:picMkLst>
            <pc:docMk/>
            <pc:sldMk cId="3879085144" sldId="551"/>
            <ac:picMk id="34" creationId="{899798C4-34DD-4371-A092-A2D137277139}"/>
          </ac:picMkLst>
        </pc:picChg>
        <pc:picChg chg="add mod">
          <ac:chgData name="Siniša Vuksan" userId="3af124f9-b8e7-46e3-9422-21ae1d17ac0b" providerId="ADAL" clId="{60E7980B-C15F-43B9-B9F5-27327C005CE0}" dt="2021-11-05T13:20:27.693" v="4023" actId="1038"/>
          <ac:picMkLst>
            <pc:docMk/>
            <pc:sldMk cId="3879085144" sldId="551"/>
            <ac:picMk id="35" creationId="{5B0F17C9-2103-4F26-924C-6061B92434CF}"/>
          </ac:picMkLst>
        </pc:picChg>
        <pc:picChg chg="add mod">
          <ac:chgData name="Siniša Vuksan" userId="3af124f9-b8e7-46e3-9422-21ae1d17ac0b" providerId="ADAL" clId="{60E7980B-C15F-43B9-B9F5-27327C005CE0}" dt="2021-11-05T13:20:37.524" v="4028" actId="1037"/>
          <ac:picMkLst>
            <pc:docMk/>
            <pc:sldMk cId="3879085144" sldId="551"/>
            <ac:picMk id="36" creationId="{FE8752E7-4CD9-4D48-9D15-F642F6F9D262}"/>
          </ac:picMkLst>
        </pc:picChg>
        <pc:picChg chg="add mod">
          <ac:chgData name="Siniša Vuksan" userId="3af124f9-b8e7-46e3-9422-21ae1d17ac0b" providerId="ADAL" clId="{60E7980B-C15F-43B9-B9F5-27327C005CE0}" dt="2021-11-05T13:20:47.091" v="4030" actId="1076"/>
          <ac:picMkLst>
            <pc:docMk/>
            <pc:sldMk cId="3879085144" sldId="551"/>
            <ac:picMk id="37" creationId="{AAE4081F-F86E-4240-B0B8-280B9978E887}"/>
          </ac:picMkLst>
        </pc:picChg>
        <pc:picChg chg="add mod">
          <ac:chgData name="Siniša Vuksan" userId="3af124f9-b8e7-46e3-9422-21ae1d17ac0b" providerId="ADAL" clId="{60E7980B-C15F-43B9-B9F5-27327C005CE0}" dt="2021-11-05T13:20:59.751" v="4037" actId="1036"/>
          <ac:picMkLst>
            <pc:docMk/>
            <pc:sldMk cId="3879085144" sldId="551"/>
            <ac:picMk id="38" creationId="{D3608AB9-0FB9-4ACA-9EFC-360743C38DB2}"/>
          </ac:picMkLst>
        </pc:picChg>
        <pc:picChg chg="add mod">
          <ac:chgData name="Siniša Vuksan" userId="3af124f9-b8e7-46e3-9422-21ae1d17ac0b" providerId="ADAL" clId="{60E7980B-C15F-43B9-B9F5-27327C005CE0}" dt="2021-11-05T13:21:09.582" v="4044" actId="1037"/>
          <ac:picMkLst>
            <pc:docMk/>
            <pc:sldMk cId="3879085144" sldId="551"/>
            <ac:picMk id="39" creationId="{B561283D-C56A-4545-9215-78FAC15DFEFD}"/>
          </ac:picMkLst>
        </pc:picChg>
        <pc:picChg chg="add mod">
          <ac:chgData name="Siniša Vuksan" userId="3af124f9-b8e7-46e3-9422-21ae1d17ac0b" providerId="ADAL" clId="{60E7980B-C15F-43B9-B9F5-27327C005CE0}" dt="2021-11-05T13:21:14.646" v="4046" actId="1076"/>
          <ac:picMkLst>
            <pc:docMk/>
            <pc:sldMk cId="3879085144" sldId="551"/>
            <ac:picMk id="40" creationId="{112A864A-575E-4F23-A598-F2394E127658}"/>
          </ac:picMkLst>
        </pc:picChg>
        <pc:picChg chg="add mod">
          <ac:chgData name="Siniša Vuksan" userId="3af124f9-b8e7-46e3-9422-21ae1d17ac0b" providerId="ADAL" clId="{60E7980B-C15F-43B9-B9F5-27327C005CE0}" dt="2021-11-05T13:21:26.477" v="4054" actId="1037"/>
          <ac:picMkLst>
            <pc:docMk/>
            <pc:sldMk cId="3879085144" sldId="551"/>
            <ac:picMk id="41" creationId="{A9724333-D786-4B63-8BA2-272BB6389AF2}"/>
          </ac:picMkLst>
        </pc:picChg>
        <pc:picChg chg="add mod">
          <ac:chgData name="Siniša Vuksan" userId="3af124f9-b8e7-46e3-9422-21ae1d17ac0b" providerId="ADAL" clId="{60E7980B-C15F-43B9-B9F5-27327C005CE0}" dt="2021-11-05T13:21:33.884" v="4056" actId="1076"/>
          <ac:picMkLst>
            <pc:docMk/>
            <pc:sldMk cId="3879085144" sldId="551"/>
            <ac:picMk id="42" creationId="{B86A7279-BF90-418F-84C6-29A85F420E0D}"/>
          </ac:picMkLst>
        </pc:picChg>
        <pc:picChg chg="add mod">
          <ac:chgData name="Siniša Vuksan" userId="3af124f9-b8e7-46e3-9422-21ae1d17ac0b" providerId="ADAL" clId="{60E7980B-C15F-43B9-B9F5-27327C005CE0}" dt="2021-11-05T13:21:43.901" v="4058" actId="1076"/>
          <ac:picMkLst>
            <pc:docMk/>
            <pc:sldMk cId="3879085144" sldId="551"/>
            <ac:picMk id="43" creationId="{5DDE33F6-554E-41ED-A0DB-45487CA1F8C1}"/>
          </ac:picMkLst>
        </pc:picChg>
        <pc:picChg chg="add mod">
          <ac:chgData name="Siniša Vuksan" userId="3af124f9-b8e7-46e3-9422-21ae1d17ac0b" providerId="ADAL" clId="{60E7980B-C15F-43B9-B9F5-27327C005CE0}" dt="2021-11-05T13:21:52.654" v="4060" actId="1076"/>
          <ac:picMkLst>
            <pc:docMk/>
            <pc:sldMk cId="3879085144" sldId="551"/>
            <ac:picMk id="44" creationId="{B80A8B38-BF33-4040-A00B-21CE0C54A8CF}"/>
          </ac:picMkLst>
        </pc:picChg>
        <pc:picChg chg="add mod">
          <ac:chgData name="Siniša Vuksan" userId="3af124f9-b8e7-46e3-9422-21ae1d17ac0b" providerId="ADAL" clId="{60E7980B-C15F-43B9-B9F5-27327C005CE0}" dt="2021-11-05T13:21:59.344" v="4062" actId="1076"/>
          <ac:picMkLst>
            <pc:docMk/>
            <pc:sldMk cId="3879085144" sldId="551"/>
            <ac:picMk id="45" creationId="{4DBF3116-1445-4E4C-B5E6-F1DA8352FBFB}"/>
          </ac:picMkLst>
        </pc:picChg>
        <pc:picChg chg="add mod">
          <ac:chgData name="Siniša Vuksan" userId="3af124f9-b8e7-46e3-9422-21ae1d17ac0b" providerId="ADAL" clId="{60E7980B-C15F-43B9-B9F5-27327C005CE0}" dt="2021-11-05T13:22:06.675" v="4064" actId="1076"/>
          <ac:picMkLst>
            <pc:docMk/>
            <pc:sldMk cId="3879085144" sldId="551"/>
            <ac:picMk id="46" creationId="{7D952DC5-EF2D-4557-BCFE-EBC38C490251}"/>
          </ac:picMkLst>
        </pc:picChg>
        <pc:picChg chg="add mod">
          <ac:chgData name="Siniša Vuksan" userId="3af124f9-b8e7-46e3-9422-21ae1d17ac0b" providerId="ADAL" clId="{60E7980B-C15F-43B9-B9F5-27327C005CE0}" dt="2021-11-05T13:22:17.035" v="4068" actId="1035"/>
          <ac:picMkLst>
            <pc:docMk/>
            <pc:sldMk cId="3879085144" sldId="551"/>
            <ac:picMk id="47" creationId="{59755903-08BA-4692-ACDD-CFA17C9AA5DF}"/>
          </ac:picMkLst>
        </pc:picChg>
        <pc:picChg chg="add mod">
          <ac:chgData name="Siniša Vuksan" userId="3af124f9-b8e7-46e3-9422-21ae1d17ac0b" providerId="ADAL" clId="{60E7980B-C15F-43B9-B9F5-27327C005CE0}" dt="2021-11-05T13:22:24.869" v="4070" actId="1076"/>
          <ac:picMkLst>
            <pc:docMk/>
            <pc:sldMk cId="3879085144" sldId="551"/>
            <ac:picMk id="48" creationId="{9750114B-8C82-46B9-A05F-97A7DF3B461B}"/>
          </ac:picMkLst>
        </pc:picChg>
        <pc:picChg chg="add mod">
          <ac:chgData name="Siniša Vuksan" userId="3af124f9-b8e7-46e3-9422-21ae1d17ac0b" providerId="ADAL" clId="{60E7980B-C15F-43B9-B9F5-27327C005CE0}" dt="2021-11-05T13:22:34.542" v="4072" actId="1076"/>
          <ac:picMkLst>
            <pc:docMk/>
            <pc:sldMk cId="3879085144" sldId="551"/>
            <ac:picMk id="49" creationId="{4C5CE13E-F18E-4226-A241-4151813A7514}"/>
          </ac:picMkLst>
        </pc:picChg>
        <pc:picChg chg="add mod">
          <ac:chgData name="Siniša Vuksan" userId="3af124f9-b8e7-46e3-9422-21ae1d17ac0b" providerId="ADAL" clId="{60E7980B-C15F-43B9-B9F5-27327C005CE0}" dt="2021-11-05T13:22:43.060" v="4074" actId="1076"/>
          <ac:picMkLst>
            <pc:docMk/>
            <pc:sldMk cId="3879085144" sldId="551"/>
            <ac:picMk id="50" creationId="{D48371D1-16D4-4BDE-B889-0A5F88C113BD}"/>
          </ac:picMkLst>
        </pc:picChg>
        <pc:picChg chg="add mod">
          <ac:chgData name="Siniša Vuksan" userId="3af124f9-b8e7-46e3-9422-21ae1d17ac0b" providerId="ADAL" clId="{60E7980B-C15F-43B9-B9F5-27327C005CE0}" dt="2021-11-05T13:13:17.258" v="3862" actId="1038"/>
          <ac:picMkLst>
            <pc:docMk/>
            <pc:sldMk cId="3879085144" sldId="551"/>
            <ac:picMk id="1026" creationId="{4C146ECA-D51F-4B8A-A6F8-1FC686385080}"/>
          </ac:picMkLst>
        </pc:picChg>
      </pc:sldChg>
      <pc:sldChg chg="addSp delSp modSp add ord addAnim delAnim modAnim">
        <pc:chgData name="Siniša Vuksan" userId="3af124f9-b8e7-46e3-9422-21ae1d17ac0b" providerId="ADAL" clId="{60E7980B-C15F-43B9-B9F5-27327C005CE0}" dt="2021-11-05T13:31:56.365" v="4247"/>
        <pc:sldMkLst>
          <pc:docMk/>
          <pc:sldMk cId="3209031077" sldId="552"/>
        </pc:sldMkLst>
        <pc:spChg chg="mod">
          <ac:chgData name="Siniša Vuksan" userId="3af124f9-b8e7-46e3-9422-21ae1d17ac0b" providerId="ADAL" clId="{60E7980B-C15F-43B9-B9F5-27327C005CE0}" dt="2021-11-05T13:27:43.071" v="4128" actId="1036"/>
          <ac:spMkLst>
            <pc:docMk/>
            <pc:sldMk cId="3209031077" sldId="552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60E7980B-C15F-43B9-B9F5-27327C005CE0}" dt="2021-11-05T13:29:37.811" v="4157" actId="20577"/>
          <ac:spMkLst>
            <pc:docMk/>
            <pc:sldMk cId="3209031077" sldId="552"/>
            <ac:spMk id="9" creationId="{17B6AB6F-0580-4BD6-B882-B43558F6290F}"/>
          </ac:spMkLst>
        </pc:spChg>
        <pc:spChg chg="add del mod">
          <ac:chgData name="Siniša Vuksan" userId="3af124f9-b8e7-46e3-9422-21ae1d17ac0b" providerId="ADAL" clId="{60E7980B-C15F-43B9-B9F5-27327C005CE0}" dt="2021-11-05T13:27:33.270" v="4119" actId="478"/>
          <ac:spMkLst>
            <pc:docMk/>
            <pc:sldMk cId="3209031077" sldId="552"/>
            <ac:spMk id="10" creationId="{B46FED81-77F9-4D49-B3B1-A8E694A13192}"/>
          </ac:spMkLst>
        </pc:spChg>
        <pc:spChg chg="add mod">
          <ac:chgData name="Siniša Vuksan" userId="3af124f9-b8e7-46e3-9422-21ae1d17ac0b" providerId="ADAL" clId="{60E7980B-C15F-43B9-B9F5-27327C005CE0}" dt="2021-11-05T13:30:08.512" v="4160" actId="20577"/>
          <ac:spMkLst>
            <pc:docMk/>
            <pc:sldMk cId="3209031077" sldId="552"/>
            <ac:spMk id="11" creationId="{EE63C31A-BE18-42DE-8638-8C5A2888F26B}"/>
          </ac:spMkLst>
        </pc:spChg>
        <pc:spChg chg="add mod">
          <ac:chgData name="Siniša Vuksan" userId="3af124f9-b8e7-46e3-9422-21ae1d17ac0b" providerId="ADAL" clId="{60E7980B-C15F-43B9-B9F5-27327C005CE0}" dt="2021-11-05T13:30:21.534" v="4184" actId="20577"/>
          <ac:spMkLst>
            <pc:docMk/>
            <pc:sldMk cId="3209031077" sldId="552"/>
            <ac:spMk id="12" creationId="{69257FFE-7FDF-4636-8A6E-1CA5E9C97CEC}"/>
          </ac:spMkLst>
        </pc:spChg>
        <pc:spChg chg="add mod">
          <ac:chgData name="Siniša Vuksan" userId="3af124f9-b8e7-46e3-9422-21ae1d17ac0b" providerId="ADAL" clId="{60E7980B-C15F-43B9-B9F5-27327C005CE0}" dt="2021-11-05T13:31:05.051" v="4196" actId="1036"/>
          <ac:spMkLst>
            <pc:docMk/>
            <pc:sldMk cId="3209031077" sldId="552"/>
            <ac:spMk id="13" creationId="{C5F4927F-CC30-44EB-8F32-B93B8E8E0B1C}"/>
          </ac:spMkLst>
        </pc:spChg>
        <pc:spChg chg="add mod">
          <ac:chgData name="Siniša Vuksan" userId="3af124f9-b8e7-46e3-9422-21ae1d17ac0b" providerId="ADAL" clId="{60E7980B-C15F-43B9-B9F5-27327C005CE0}" dt="2021-11-05T13:31:23.459" v="4235" actId="20577"/>
          <ac:spMkLst>
            <pc:docMk/>
            <pc:sldMk cId="3209031077" sldId="552"/>
            <ac:spMk id="14" creationId="{103B10B7-A403-4D3F-82C6-C34A0BB98DC8}"/>
          </ac:spMkLst>
        </pc:spChg>
        <pc:spChg chg="add mod">
          <ac:chgData name="Siniša Vuksan" userId="3af124f9-b8e7-46e3-9422-21ae1d17ac0b" providerId="ADAL" clId="{60E7980B-C15F-43B9-B9F5-27327C005CE0}" dt="2021-11-05T13:31:52.755" v="4246" actId="20577"/>
          <ac:spMkLst>
            <pc:docMk/>
            <pc:sldMk cId="3209031077" sldId="552"/>
            <ac:spMk id="15" creationId="{E142E6B6-D18C-43C5-A2EB-E05AADE3CBF4}"/>
          </ac:spMkLst>
        </pc:spChg>
        <pc:picChg chg="mod">
          <ac:chgData name="Siniša Vuksan" userId="3af124f9-b8e7-46e3-9422-21ae1d17ac0b" providerId="ADAL" clId="{60E7980B-C15F-43B9-B9F5-27327C005CE0}" dt="2021-11-05T13:27:54.104" v="4131" actId="1076"/>
          <ac:picMkLst>
            <pc:docMk/>
            <pc:sldMk cId="3209031077" sldId="552"/>
            <ac:picMk id="2" creationId="{B69E1C10-ACFD-49C4-B019-6B92ED78F85E}"/>
          </ac:picMkLst>
        </pc:picChg>
        <pc:picChg chg="add del mod">
          <ac:chgData name="Siniša Vuksan" userId="3af124f9-b8e7-46e3-9422-21ae1d17ac0b" providerId="ADAL" clId="{60E7980B-C15F-43B9-B9F5-27327C005CE0}" dt="2021-11-05T13:27:34.020" v="4120" actId="478"/>
          <ac:picMkLst>
            <pc:docMk/>
            <pc:sldMk cId="3209031077" sldId="552"/>
            <ac:picMk id="8" creationId="{4D2241EB-0554-45F3-8B87-8F2F545B7E83}"/>
          </ac:picMkLst>
        </pc:picChg>
      </pc:sldChg>
      <pc:sldChg chg="modSp add ord modAnim">
        <pc:chgData name="Siniša Vuksan" userId="3af124f9-b8e7-46e3-9422-21ae1d17ac0b" providerId="ADAL" clId="{60E7980B-C15F-43B9-B9F5-27327C005CE0}" dt="2021-11-05T13:34:51.947" v="4359"/>
        <pc:sldMkLst>
          <pc:docMk/>
          <pc:sldMk cId="3431214241" sldId="553"/>
        </pc:sldMkLst>
        <pc:spChg chg="mod">
          <ac:chgData name="Siniša Vuksan" userId="3af124f9-b8e7-46e3-9422-21ae1d17ac0b" providerId="ADAL" clId="{60E7980B-C15F-43B9-B9F5-27327C005CE0}" dt="2021-11-05T13:34:18.878" v="4358" actId="1076"/>
          <ac:spMkLst>
            <pc:docMk/>
            <pc:sldMk cId="3431214241" sldId="553"/>
            <ac:spMk id="6" creationId="{010AB125-9086-4261-98B4-FC5A0801347C}"/>
          </ac:spMkLst>
        </pc:spChg>
        <pc:picChg chg="mod">
          <ac:chgData name="Siniša Vuksan" userId="3af124f9-b8e7-46e3-9422-21ae1d17ac0b" providerId="ADAL" clId="{60E7980B-C15F-43B9-B9F5-27327C005CE0}" dt="2021-11-05T13:34:15.112" v="4357" actId="1076"/>
          <ac:picMkLst>
            <pc:docMk/>
            <pc:sldMk cId="3431214241" sldId="553"/>
            <ac:picMk id="2" creationId="{B69E1C10-ACFD-49C4-B019-6B92ED78F85E}"/>
          </ac:picMkLst>
        </pc:picChg>
      </pc:sldChg>
      <pc:sldChg chg="addSp delSp modSp add ord delAnim modAnim">
        <pc:chgData name="Siniša Vuksan" userId="3af124f9-b8e7-46e3-9422-21ae1d17ac0b" providerId="ADAL" clId="{60E7980B-C15F-43B9-B9F5-27327C005CE0}" dt="2021-11-05T13:41:41.051" v="4965"/>
        <pc:sldMkLst>
          <pc:docMk/>
          <pc:sldMk cId="4169255233" sldId="554"/>
        </pc:sldMkLst>
        <pc:spChg chg="mod">
          <ac:chgData name="Siniša Vuksan" userId="3af124f9-b8e7-46e3-9422-21ae1d17ac0b" providerId="ADAL" clId="{60E7980B-C15F-43B9-B9F5-27327C005CE0}" dt="2021-11-05T13:37:08.388" v="4441" actId="20577"/>
          <ac:spMkLst>
            <pc:docMk/>
            <pc:sldMk cId="4169255233" sldId="554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3:36:21.018" v="4367" actId="14100"/>
          <ac:spMkLst>
            <pc:docMk/>
            <pc:sldMk cId="4169255233" sldId="554"/>
            <ac:spMk id="7" creationId="{0256D9EB-C20B-45FA-9F3D-124012366C9E}"/>
          </ac:spMkLst>
        </pc:spChg>
        <pc:spChg chg="add mod">
          <ac:chgData name="Siniša Vuksan" userId="3af124f9-b8e7-46e3-9422-21ae1d17ac0b" providerId="ADAL" clId="{60E7980B-C15F-43B9-B9F5-27327C005CE0}" dt="2021-11-05T13:38:22.646" v="4529" actId="20577"/>
          <ac:spMkLst>
            <pc:docMk/>
            <pc:sldMk cId="4169255233" sldId="554"/>
            <ac:spMk id="36" creationId="{17C4FE8D-0B3D-4BEF-A4AE-83A16815CDAA}"/>
          </ac:spMkLst>
        </pc:spChg>
        <pc:spChg chg="add mod">
          <ac:chgData name="Siniša Vuksan" userId="3af124f9-b8e7-46e3-9422-21ae1d17ac0b" providerId="ADAL" clId="{60E7980B-C15F-43B9-B9F5-27327C005CE0}" dt="2021-11-05T13:39:23.538" v="4621" actId="20577"/>
          <ac:spMkLst>
            <pc:docMk/>
            <pc:sldMk cId="4169255233" sldId="554"/>
            <ac:spMk id="37" creationId="{B7CA2C04-D14E-4BDC-9FCF-66587D324398}"/>
          </ac:spMkLst>
        </pc:spChg>
        <pc:spChg chg="add mod">
          <ac:chgData name="Siniša Vuksan" userId="3af124f9-b8e7-46e3-9422-21ae1d17ac0b" providerId="ADAL" clId="{60E7980B-C15F-43B9-B9F5-27327C005CE0}" dt="2021-11-05T13:39:57.219" v="4710" actId="20577"/>
          <ac:spMkLst>
            <pc:docMk/>
            <pc:sldMk cId="4169255233" sldId="554"/>
            <ac:spMk id="38" creationId="{664CBF9B-F284-47A1-A03F-DA32C8C2F088}"/>
          </ac:spMkLst>
        </pc:spChg>
        <pc:spChg chg="add mod">
          <ac:chgData name="Siniša Vuksan" userId="3af124f9-b8e7-46e3-9422-21ae1d17ac0b" providerId="ADAL" clId="{60E7980B-C15F-43B9-B9F5-27327C005CE0}" dt="2021-11-05T13:40:40.827" v="4815" actId="20577"/>
          <ac:spMkLst>
            <pc:docMk/>
            <pc:sldMk cId="4169255233" sldId="554"/>
            <ac:spMk id="39" creationId="{E941ABB9-ABF2-4983-B53B-65A9DD3812DC}"/>
          </ac:spMkLst>
        </pc:spChg>
        <pc:spChg chg="add mod">
          <ac:chgData name="Siniša Vuksan" userId="3af124f9-b8e7-46e3-9422-21ae1d17ac0b" providerId="ADAL" clId="{60E7980B-C15F-43B9-B9F5-27327C005CE0}" dt="2021-11-05T13:41:12.197" v="4893" actId="20577"/>
          <ac:spMkLst>
            <pc:docMk/>
            <pc:sldMk cId="4169255233" sldId="554"/>
            <ac:spMk id="40" creationId="{0C78806B-8C7D-4F7B-A962-14A179774378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1" creationId="{3C03F5F5-9FDA-4329-9243-9061EB68813D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2" creationId="{B6BC8931-FA9F-4A06-AF10-D97AE2A8B141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3" creationId="{FCF7C48C-608F-4FBB-8DE1-76D976A420EB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4" creationId="{87659C5D-D075-4026-BBE0-F5374307C098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5" creationId="{4757C790-340F-4099-A497-4F586B2BA99B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6" creationId="{1853B00B-A1BE-4B25-BCBF-1CBFBFEA1E09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7" creationId="{C647EE97-ADE3-472C-AB5F-37EB11BF475F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8" creationId="{DD641FB3-CE32-47E4-B466-6BA151CD0329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49" creationId="{51F02DEA-660A-46BC-95F6-3762D3FF41C5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0" creationId="{98F22EC1-DC9A-49F7-8F26-76385AFB34FC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1" creationId="{C72D7ACC-BB02-4AAD-B8AF-D0C8855609D5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2" creationId="{5D8387EB-29B8-46AA-A86C-670A110EA01C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3" creationId="{F00446A5-CA73-46C1-8476-51C6ABD70C33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4" creationId="{D2DADAB1-599B-433C-A100-B7DE11B8B0BD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5" creationId="{D1D215FC-52DC-4409-AE77-88E6C2D8DB8E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6" creationId="{746DF7E6-D892-4CD4-B329-76304C50B500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7" creationId="{A27929D2-843B-47BD-A2B3-349E7A96697F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8" creationId="{AF0A77C7-1526-4BBB-8745-B91970340BCC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59" creationId="{844D2748-B60A-48B2-A523-ED350C8FA57B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0" creationId="{80E304CE-81E5-45F0-B42C-9A8F9AB28A99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1" creationId="{D3450285-E198-489F-A8DB-5003FF8103F6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2" creationId="{FC1B18E1-4736-42AA-98DB-DDDEB586AAE1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3" creationId="{E109F049-9ECE-481A-A2B9-A0B0E45E876A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4" creationId="{B208654D-A061-4749-A593-56DD6B462B4A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5" creationId="{6C990389-5D9C-4FCB-AD91-7DBD4165F1E1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6" creationId="{4043B273-F364-475F-8571-479CB8506F67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7" creationId="{58D67D35-E6BC-45B9-8E0A-920CBAFDA715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8" creationId="{05171C7C-7271-4CD1-82AB-B96DEAB1AC15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69" creationId="{BD477E85-1E03-424A-B3A5-5462496852FE}"/>
          </ac:spMkLst>
        </pc:spChg>
        <pc:spChg chg="del">
          <ac:chgData name="Siniša Vuksan" userId="3af124f9-b8e7-46e3-9422-21ae1d17ac0b" providerId="ADAL" clId="{60E7980B-C15F-43B9-B9F5-27327C005CE0}" dt="2021-11-05T13:35:13.044" v="4362" actId="478"/>
          <ac:spMkLst>
            <pc:docMk/>
            <pc:sldMk cId="4169255233" sldId="554"/>
            <ac:spMk id="70" creationId="{11D57653-877B-46EB-B7E6-0EE5736786EC}"/>
          </ac:spMkLst>
        </pc:spChg>
        <pc:spChg chg="add mod">
          <ac:chgData name="Siniša Vuksan" userId="3af124f9-b8e7-46e3-9422-21ae1d17ac0b" providerId="ADAL" clId="{60E7980B-C15F-43B9-B9F5-27327C005CE0}" dt="2021-11-05T13:41:37.549" v="4964" actId="20577"/>
          <ac:spMkLst>
            <pc:docMk/>
            <pc:sldMk cId="4169255233" sldId="554"/>
            <ac:spMk id="71" creationId="{03D03EA9-5C32-4933-88E9-E98545AF82C4}"/>
          </ac:spMkLst>
        </pc:spChg>
        <pc:picChg chg="mod">
          <ac:chgData name="Siniša Vuksan" userId="3af124f9-b8e7-46e3-9422-21ae1d17ac0b" providerId="ADAL" clId="{60E7980B-C15F-43B9-B9F5-27327C005CE0}" dt="2021-11-05T13:36:16.862" v="4366" actId="14100"/>
          <ac:picMkLst>
            <pc:docMk/>
            <pc:sldMk cId="4169255233" sldId="554"/>
            <ac:picMk id="2" creationId="{79AB126F-5218-4223-8FB3-6BD5D18FF2B3}"/>
          </ac:picMkLst>
        </pc:picChg>
        <pc:picChg chg="mod">
          <ac:chgData name="Siniša Vuksan" userId="3af124f9-b8e7-46e3-9422-21ae1d17ac0b" providerId="ADAL" clId="{60E7980B-C15F-43B9-B9F5-27327C005CE0}" dt="2021-11-05T13:35:31.362" v="4363" actId="14826"/>
          <ac:picMkLst>
            <pc:docMk/>
            <pc:sldMk cId="4169255233" sldId="55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60E7980B-C15F-43B9-B9F5-27327C005CE0}" dt="2021-11-05T15:10:01.718" v="5422" actId="1035"/>
        <pc:sldMkLst>
          <pc:docMk/>
          <pc:sldMk cId="2977280492" sldId="555"/>
        </pc:sldMkLst>
        <pc:spChg chg="mod">
          <ac:chgData name="Siniša Vuksan" userId="3af124f9-b8e7-46e3-9422-21ae1d17ac0b" providerId="ADAL" clId="{60E7980B-C15F-43B9-B9F5-27327C005CE0}" dt="2021-11-05T15:09:23.781" v="5394" actId="20577"/>
          <ac:spMkLst>
            <pc:docMk/>
            <pc:sldMk cId="2977280492" sldId="555"/>
            <ac:spMk id="6" creationId="{010AB125-9086-4261-98B4-FC5A0801347C}"/>
          </ac:spMkLst>
        </pc:spChg>
        <pc:spChg chg="mod">
          <ac:chgData name="Siniša Vuksan" userId="3af124f9-b8e7-46e3-9422-21ae1d17ac0b" providerId="ADAL" clId="{60E7980B-C15F-43B9-B9F5-27327C005CE0}" dt="2021-11-05T13:42:11.987" v="4967" actId="20577"/>
          <ac:spMkLst>
            <pc:docMk/>
            <pc:sldMk cId="2977280492" sldId="555"/>
            <ac:spMk id="7" creationId="{BD27CF50-1D5A-4213-9C4D-0ED4E94F5CE1}"/>
          </ac:spMkLst>
        </pc:spChg>
        <pc:spChg chg="add mod">
          <ac:chgData name="Siniša Vuksan" userId="3af124f9-b8e7-46e3-9422-21ae1d17ac0b" providerId="ADAL" clId="{60E7980B-C15F-43B9-B9F5-27327C005CE0}" dt="2021-11-05T15:10:01.718" v="5422" actId="1035"/>
          <ac:spMkLst>
            <pc:docMk/>
            <pc:sldMk cId="2977280492" sldId="555"/>
            <ac:spMk id="9" creationId="{5C1D8C64-3233-4C7F-9F0E-773841FE4A5A}"/>
          </ac:spMkLst>
        </pc:spChg>
        <pc:spChg chg="del">
          <ac:chgData name="Siniša Vuksan" userId="3af124f9-b8e7-46e3-9422-21ae1d17ac0b" providerId="ADAL" clId="{60E7980B-C15F-43B9-B9F5-27327C005CE0}" dt="2021-11-05T13:42:39.784" v="4970" actId="478"/>
          <ac:spMkLst>
            <pc:docMk/>
            <pc:sldMk cId="2977280492" sldId="555"/>
            <ac:spMk id="10" creationId="{B46FED81-77F9-4D49-B3B1-A8E694A13192}"/>
          </ac:spMkLst>
        </pc:spChg>
        <pc:spChg chg="add mod">
          <ac:chgData name="Siniša Vuksan" userId="3af124f9-b8e7-46e3-9422-21ae1d17ac0b" providerId="ADAL" clId="{60E7980B-C15F-43B9-B9F5-27327C005CE0}" dt="2021-11-05T15:09:32.703" v="5413" actId="1036"/>
          <ac:spMkLst>
            <pc:docMk/>
            <pc:sldMk cId="2977280492" sldId="555"/>
            <ac:spMk id="11" creationId="{DFD041B8-9587-4773-9ECA-77F064EABEF0}"/>
          </ac:spMkLst>
        </pc:spChg>
        <pc:spChg chg="add mod">
          <ac:chgData name="Siniša Vuksan" userId="3af124f9-b8e7-46e3-9422-21ae1d17ac0b" providerId="ADAL" clId="{60E7980B-C15F-43B9-B9F5-27327C005CE0}" dt="2021-11-05T15:09:32.703" v="5413" actId="1036"/>
          <ac:spMkLst>
            <pc:docMk/>
            <pc:sldMk cId="2977280492" sldId="555"/>
            <ac:spMk id="12" creationId="{F248A650-4D74-43B1-B590-E8A9B61A7E24}"/>
          </ac:spMkLst>
        </pc:spChg>
        <pc:spChg chg="add mod">
          <ac:chgData name="Siniša Vuksan" userId="3af124f9-b8e7-46e3-9422-21ae1d17ac0b" providerId="ADAL" clId="{60E7980B-C15F-43B9-B9F5-27327C005CE0}" dt="2021-11-05T15:09:32.703" v="5413" actId="1036"/>
          <ac:spMkLst>
            <pc:docMk/>
            <pc:sldMk cId="2977280492" sldId="555"/>
            <ac:spMk id="13" creationId="{23DC799C-DB3B-4F1C-9391-28713A429A16}"/>
          </ac:spMkLst>
        </pc:spChg>
        <pc:spChg chg="add mod">
          <ac:chgData name="Siniša Vuksan" userId="3af124f9-b8e7-46e3-9422-21ae1d17ac0b" providerId="ADAL" clId="{60E7980B-C15F-43B9-B9F5-27327C005CE0}" dt="2021-11-05T15:09:32.703" v="5413" actId="1036"/>
          <ac:spMkLst>
            <pc:docMk/>
            <pc:sldMk cId="2977280492" sldId="555"/>
            <ac:spMk id="14" creationId="{7665EF29-5375-443C-AB2A-AB9F47191236}"/>
          </ac:spMkLst>
        </pc:spChg>
        <pc:picChg chg="mod">
          <ac:chgData name="Siniša Vuksan" userId="3af124f9-b8e7-46e3-9422-21ae1d17ac0b" providerId="ADAL" clId="{60E7980B-C15F-43B9-B9F5-27327C005CE0}" dt="2021-11-05T15:09:32.703" v="5413" actId="1036"/>
          <ac:picMkLst>
            <pc:docMk/>
            <pc:sldMk cId="2977280492" sldId="555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13:42:36.035" v="4968" actId="14826"/>
          <ac:picMkLst>
            <pc:docMk/>
            <pc:sldMk cId="2977280492" sldId="555"/>
            <ac:picMk id="4" creationId="{1B2619D9-4F98-4A11-8FFE-57C7EB1F529A}"/>
          </ac:picMkLst>
        </pc:picChg>
        <pc:picChg chg="del">
          <ac:chgData name="Siniša Vuksan" userId="3af124f9-b8e7-46e3-9422-21ae1d17ac0b" providerId="ADAL" clId="{60E7980B-C15F-43B9-B9F5-27327C005CE0}" dt="2021-11-05T13:42:38.052" v="4969" actId="478"/>
          <ac:picMkLst>
            <pc:docMk/>
            <pc:sldMk cId="2977280492" sldId="555"/>
            <ac:picMk id="8" creationId="{4D2241EB-0554-45F3-8B87-8F2F545B7E83}"/>
          </ac:picMkLst>
        </pc:picChg>
      </pc:sldChg>
      <pc:sldChg chg="modSp add modAnim">
        <pc:chgData name="Siniša Vuksan" userId="3af124f9-b8e7-46e3-9422-21ae1d17ac0b" providerId="ADAL" clId="{60E7980B-C15F-43B9-B9F5-27327C005CE0}" dt="2021-11-05T13:50:15.610" v="5373" actId="20577"/>
        <pc:sldMkLst>
          <pc:docMk/>
          <pc:sldMk cId="4223005196" sldId="556"/>
        </pc:sldMkLst>
        <pc:spChg chg="mod">
          <ac:chgData name="Siniša Vuksan" userId="3af124f9-b8e7-46e3-9422-21ae1d17ac0b" providerId="ADAL" clId="{60E7980B-C15F-43B9-B9F5-27327C005CE0}" dt="2021-11-05T13:50:15.610" v="5373" actId="20577"/>
          <ac:spMkLst>
            <pc:docMk/>
            <pc:sldMk cId="4223005196" sldId="556"/>
            <ac:spMk id="6" creationId="{010AB125-9086-4261-98B4-FC5A0801347C}"/>
          </ac:spMkLst>
        </pc:spChg>
        <pc:picChg chg="mod">
          <ac:chgData name="Siniša Vuksan" userId="3af124f9-b8e7-46e3-9422-21ae1d17ac0b" providerId="ADAL" clId="{60E7980B-C15F-43B9-B9F5-27327C005CE0}" dt="2021-11-05T13:49:20.519" v="5281" actId="14100"/>
          <ac:picMkLst>
            <pc:docMk/>
            <pc:sldMk cId="4223005196" sldId="556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E7980B-C15F-43B9-B9F5-27327C005CE0}" dt="2021-11-05T13:48:29.709" v="5275" actId="14826"/>
          <ac:picMkLst>
            <pc:docMk/>
            <pc:sldMk cId="4223005196" sldId="556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24561133" TargetMode="External"/><Relationship Id="rId4" Type="http://schemas.openxmlformats.org/officeDocument/2006/relationships/hyperlink" Target="https://learningapps.org/watch?v=pyi3jt61v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cb8bb28-549a-44d9-abbb-e19b774d2fa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Trends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0975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3;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Bummer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7"/>
            <a:ext cx="4829812" cy="684144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91" y="1348712"/>
            <a:ext cx="11020817" cy="45058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" name="Rezervirano mjesto sadržaja 2">
            <a:extLst>
              <a:ext uri="{FF2B5EF4-FFF2-40B4-BE49-F238E27FC236}">
                <a16:creationId xmlns:a16="http://schemas.microsoft.com/office/drawing/2014/main" xmlns="" id="{3C03F5F5-9FDA-4329-9243-9061EB68813D}"/>
              </a:ext>
            </a:extLst>
          </p:cNvPr>
          <p:cNvSpPr txBox="1">
            <a:spLocks/>
          </p:cNvSpPr>
          <p:nvPr/>
        </p:nvSpPr>
        <p:spPr>
          <a:xfrm>
            <a:off x="1582615" y="2606163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2" name="Rezervirano mjesto sadržaja 2">
            <a:extLst>
              <a:ext uri="{FF2B5EF4-FFF2-40B4-BE49-F238E27FC236}">
                <a16:creationId xmlns:a16="http://schemas.microsoft.com/office/drawing/2014/main" xmlns="" id="{B6BC8931-FA9F-4A06-AF10-D97AE2A8B141}"/>
              </a:ext>
            </a:extLst>
          </p:cNvPr>
          <p:cNvSpPr txBox="1">
            <a:spLocks/>
          </p:cNvSpPr>
          <p:nvPr/>
        </p:nvSpPr>
        <p:spPr>
          <a:xfrm>
            <a:off x="3774831" y="2606163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3" name="Rezervirano mjesto sadržaja 2">
            <a:extLst>
              <a:ext uri="{FF2B5EF4-FFF2-40B4-BE49-F238E27FC236}">
                <a16:creationId xmlns:a16="http://schemas.microsoft.com/office/drawing/2014/main" xmlns="" id="{FCF7C48C-608F-4FBB-8DE1-76D976A420EB}"/>
              </a:ext>
            </a:extLst>
          </p:cNvPr>
          <p:cNvSpPr txBox="1">
            <a:spLocks/>
          </p:cNvSpPr>
          <p:nvPr/>
        </p:nvSpPr>
        <p:spPr>
          <a:xfrm>
            <a:off x="1581956" y="306813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came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4" name="Rezervirano mjesto sadržaja 2">
            <a:extLst>
              <a:ext uri="{FF2B5EF4-FFF2-40B4-BE49-F238E27FC236}">
                <a16:creationId xmlns:a16="http://schemas.microsoft.com/office/drawing/2014/main" xmlns="" id="{87659C5D-D075-4026-BBE0-F5374307C098}"/>
              </a:ext>
            </a:extLst>
          </p:cNvPr>
          <p:cNvSpPr txBox="1">
            <a:spLocks/>
          </p:cNvSpPr>
          <p:nvPr/>
        </p:nvSpPr>
        <p:spPr>
          <a:xfrm>
            <a:off x="3774831" y="3084159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come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xmlns="" id="{4757C790-340F-4099-A497-4F586B2BA99B}"/>
              </a:ext>
            </a:extLst>
          </p:cNvPr>
          <p:cNvSpPr txBox="1">
            <a:spLocks/>
          </p:cNvSpPr>
          <p:nvPr/>
        </p:nvSpPr>
        <p:spPr>
          <a:xfrm>
            <a:off x="1578564" y="3554440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took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6" name="Rezervirano mjesto sadržaja 2">
            <a:extLst>
              <a:ext uri="{FF2B5EF4-FFF2-40B4-BE49-F238E27FC236}">
                <a16:creationId xmlns:a16="http://schemas.microsoft.com/office/drawing/2014/main" xmlns="" id="{1853B00B-A1BE-4B25-BCBF-1CBFBFEA1E09}"/>
              </a:ext>
            </a:extLst>
          </p:cNvPr>
          <p:cNvSpPr txBox="1">
            <a:spLocks/>
          </p:cNvSpPr>
          <p:nvPr/>
        </p:nvSpPr>
        <p:spPr>
          <a:xfrm>
            <a:off x="3777564" y="3554660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taken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7" name="Rezervirano mjesto sadržaja 2">
            <a:extLst>
              <a:ext uri="{FF2B5EF4-FFF2-40B4-BE49-F238E27FC236}">
                <a16:creationId xmlns:a16="http://schemas.microsoft.com/office/drawing/2014/main" xmlns="" id="{C647EE97-ADE3-472C-AB5F-37EB11BF475F}"/>
              </a:ext>
            </a:extLst>
          </p:cNvPr>
          <p:cNvSpPr txBox="1">
            <a:spLocks/>
          </p:cNvSpPr>
          <p:nvPr/>
        </p:nvSpPr>
        <p:spPr>
          <a:xfrm>
            <a:off x="1585348" y="396602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tried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8" name="Rezervirano mjesto sadržaja 2">
            <a:extLst>
              <a:ext uri="{FF2B5EF4-FFF2-40B4-BE49-F238E27FC236}">
                <a16:creationId xmlns:a16="http://schemas.microsoft.com/office/drawing/2014/main" xmlns="" id="{DD641FB3-CE32-47E4-B466-6BA151CD0329}"/>
              </a:ext>
            </a:extLst>
          </p:cNvPr>
          <p:cNvSpPr txBox="1">
            <a:spLocks/>
          </p:cNvSpPr>
          <p:nvPr/>
        </p:nvSpPr>
        <p:spPr>
          <a:xfrm>
            <a:off x="3799789" y="396607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tried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49" name="Rezervirano mjesto sadržaja 2">
            <a:extLst>
              <a:ext uri="{FF2B5EF4-FFF2-40B4-BE49-F238E27FC236}">
                <a16:creationId xmlns:a16="http://schemas.microsoft.com/office/drawing/2014/main" xmlns="" id="{51F02DEA-660A-46BC-95F6-3762D3FF41C5}"/>
              </a:ext>
            </a:extLst>
          </p:cNvPr>
          <p:cNvSpPr txBox="1">
            <a:spLocks/>
          </p:cNvSpPr>
          <p:nvPr/>
        </p:nvSpPr>
        <p:spPr>
          <a:xfrm>
            <a:off x="1609761" y="4446287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travelled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0" name="Rezervirano mjesto sadržaja 2">
            <a:extLst>
              <a:ext uri="{FF2B5EF4-FFF2-40B4-BE49-F238E27FC236}">
                <a16:creationId xmlns:a16="http://schemas.microsoft.com/office/drawing/2014/main" xmlns="" id="{98F22EC1-DC9A-49F7-8F26-76385AFB34FC}"/>
              </a:ext>
            </a:extLst>
          </p:cNvPr>
          <p:cNvSpPr txBox="1">
            <a:spLocks/>
          </p:cNvSpPr>
          <p:nvPr/>
        </p:nvSpPr>
        <p:spPr>
          <a:xfrm>
            <a:off x="3822014" y="443572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travelled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1" name="Rezervirano mjesto sadržaja 2">
            <a:extLst>
              <a:ext uri="{FF2B5EF4-FFF2-40B4-BE49-F238E27FC236}">
                <a16:creationId xmlns:a16="http://schemas.microsoft.com/office/drawing/2014/main" xmlns="" id="{C72D7ACC-BB02-4AAD-B8AF-D0C8855609D5}"/>
              </a:ext>
            </a:extLst>
          </p:cNvPr>
          <p:cNvSpPr txBox="1">
            <a:spLocks/>
          </p:cNvSpPr>
          <p:nvPr/>
        </p:nvSpPr>
        <p:spPr>
          <a:xfrm>
            <a:off x="1607573" y="4902867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drank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2" name="Rezervirano mjesto sadržaja 2">
            <a:extLst>
              <a:ext uri="{FF2B5EF4-FFF2-40B4-BE49-F238E27FC236}">
                <a16:creationId xmlns:a16="http://schemas.microsoft.com/office/drawing/2014/main" xmlns="" id="{5D8387EB-29B8-46AA-A86C-670A110EA01C}"/>
              </a:ext>
            </a:extLst>
          </p:cNvPr>
          <p:cNvSpPr txBox="1">
            <a:spLocks/>
          </p:cNvSpPr>
          <p:nvPr/>
        </p:nvSpPr>
        <p:spPr>
          <a:xfrm>
            <a:off x="3799789" y="490300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drunk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3" name="Rezervirano mjesto sadržaja 2">
            <a:extLst>
              <a:ext uri="{FF2B5EF4-FFF2-40B4-BE49-F238E27FC236}">
                <a16:creationId xmlns:a16="http://schemas.microsoft.com/office/drawing/2014/main" xmlns="" id="{F00446A5-CA73-46C1-8476-51C6ABD70C33}"/>
              </a:ext>
            </a:extLst>
          </p:cNvPr>
          <p:cNvSpPr txBox="1">
            <a:spLocks/>
          </p:cNvSpPr>
          <p:nvPr/>
        </p:nvSpPr>
        <p:spPr>
          <a:xfrm>
            <a:off x="1585348" y="5376714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4" name="Rezervirano mjesto sadržaja 2">
            <a:extLst>
              <a:ext uri="{FF2B5EF4-FFF2-40B4-BE49-F238E27FC236}">
                <a16:creationId xmlns:a16="http://schemas.microsoft.com/office/drawing/2014/main" xmlns="" id="{D2DADAB1-599B-433C-A100-B7DE11B8B0BD}"/>
              </a:ext>
            </a:extLst>
          </p:cNvPr>
          <p:cNvSpPr txBox="1">
            <a:spLocks/>
          </p:cNvSpPr>
          <p:nvPr/>
        </p:nvSpPr>
        <p:spPr>
          <a:xfrm>
            <a:off x="3769775" y="5384378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5" name="Rezervirano mjesto sadržaja 2">
            <a:extLst>
              <a:ext uri="{FF2B5EF4-FFF2-40B4-BE49-F238E27FC236}">
                <a16:creationId xmlns:a16="http://schemas.microsoft.com/office/drawing/2014/main" xmlns="" id="{D1D215FC-52DC-4409-AE77-88E6C2D8DB8E}"/>
              </a:ext>
            </a:extLst>
          </p:cNvPr>
          <p:cNvSpPr txBox="1">
            <a:spLocks/>
          </p:cNvSpPr>
          <p:nvPr/>
        </p:nvSpPr>
        <p:spPr>
          <a:xfrm>
            <a:off x="7118474" y="2071193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knew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6" name="Rezervirano mjesto sadržaja 2">
            <a:extLst>
              <a:ext uri="{FF2B5EF4-FFF2-40B4-BE49-F238E27FC236}">
                <a16:creationId xmlns:a16="http://schemas.microsoft.com/office/drawing/2014/main" xmlns="" id="{746DF7E6-D892-4CD4-B329-76304C50B500}"/>
              </a:ext>
            </a:extLst>
          </p:cNvPr>
          <p:cNvSpPr txBox="1">
            <a:spLocks/>
          </p:cNvSpPr>
          <p:nvPr/>
        </p:nvSpPr>
        <p:spPr>
          <a:xfrm>
            <a:off x="9439643" y="2069124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known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7" name="Rezervirano mjesto sadržaja 2">
            <a:extLst>
              <a:ext uri="{FF2B5EF4-FFF2-40B4-BE49-F238E27FC236}">
                <a16:creationId xmlns:a16="http://schemas.microsoft.com/office/drawing/2014/main" xmlns="" id="{A27929D2-843B-47BD-A2B3-349E7A96697F}"/>
              </a:ext>
            </a:extLst>
          </p:cNvPr>
          <p:cNvSpPr txBox="1">
            <a:spLocks/>
          </p:cNvSpPr>
          <p:nvPr/>
        </p:nvSpPr>
        <p:spPr>
          <a:xfrm>
            <a:off x="7118282" y="2539340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brought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8" name="Rezervirano mjesto sadržaja 2">
            <a:extLst>
              <a:ext uri="{FF2B5EF4-FFF2-40B4-BE49-F238E27FC236}">
                <a16:creationId xmlns:a16="http://schemas.microsoft.com/office/drawing/2014/main" xmlns="" id="{AF0A77C7-1526-4BBB-8745-B91970340BCC}"/>
              </a:ext>
            </a:extLst>
          </p:cNvPr>
          <p:cNvSpPr txBox="1">
            <a:spLocks/>
          </p:cNvSpPr>
          <p:nvPr/>
        </p:nvSpPr>
        <p:spPr>
          <a:xfrm>
            <a:off x="9439643" y="2539340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brought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59" name="Rezervirano mjesto sadržaja 2">
            <a:extLst>
              <a:ext uri="{FF2B5EF4-FFF2-40B4-BE49-F238E27FC236}">
                <a16:creationId xmlns:a16="http://schemas.microsoft.com/office/drawing/2014/main" xmlns="" id="{844D2748-B60A-48B2-A523-ED350C8FA57B}"/>
              </a:ext>
            </a:extLst>
          </p:cNvPr>
          <p:cNvSpPr txBox="1">
            <a:spLocks/>
          </p:cNvSpPr>
          <p:nvPr/>
        </p:nvSpPr>
        <p:spPr>
          <a:xfrm>
            <a:off x="7128825" y="3015347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swam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0" name="Rezervirano mjesto sadržaja 2">
            <a:extLst>
              <a:ext uri="{FF2B5EF4-FFF2-40B4-BE49-F238E27FC236}">
                <a16:creationId xmlns:a16="http://schemas.microsoft.com/office/drawing/2014/main" xmlns="" id="{80E304CE-81E5-45F0-B42C-9A8F9AB28A99}"/>
              </a:ext>
            </a:extLst>
          </p:cNvPr>
          <p:cNvSpPr txBox="1">
            <a:spLocks/>
          </p:cNvSpPr>
          <p:nvPr/>
        </p:nvSpPr>
        <p:spPr>
          <a:xfrm>
            <a:off x="9434749" y="301595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swum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1" name="Rezervirano mjesto sadržaja 2">
            <a:extLst>
              <a:ext uri="{FF2B5EF4-FFF2-40B4-BE49-F238E27FC236}">
                <a16:creationId xmlns:a16="http://schemas.microsoft.com/office/drawing/2014/main" xmlns="" id="{D3450285-E198-489F-A8DB-5003FF8103F6}"/>
              </a:ext>
            </a:extLst>
          </p:cNvPr>
          <p:cNvSpPr txBox="1">
            <a:spLocks/>
          </p:cNvSpPr>
          <p:nvPr/>
        </p:nvSpPr>
        <p:spPr>
          <a:xfrm>
            <a:off x="7128825" y="349735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threw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2" name="Rezervirano mjesto sadržaja 2">
            <a:extLst>
              <a:ext uri="{FF2B5EF4-FFF2-40B4-BE49-F238E27FC236}">
                <a16:creationId xmlns:a16="http://schemas.microsoft.com/office/drawing/2014/main" xmlns="" id="{FC1B18E1-4736-42AA-98DB-DDDEB586AAE1}"/>
              </a:ext>
            </a:extLst>
          </p:cNvPr>
          <p:cNvSpPr txBox="1">
            <a:spLocks/>
          </p:cNvSpPr>
          <p:nvPr/>
        </p:nvSpPr>
        <p:spPr>
          <a:xfrm>
            <a:off x="9439643" y="348617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thrown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3" name="Rezervirano mjesto sadržaja 2">
            <a:extLst>
              <a:ext uri="{FF2B5EF4-FFF2-40B4-BE49-F238E27FC236}">
                <a16:creationId xmlns:a16="http://schemas.microsoft.com/office/drawing/2014/main" xmlns="" id="{E109F049-9ECE-481A-A2B9-A0B0E45E876A}"/>
              </a:ext>
            </a:extLst>
          </p:cNvPr>
          <p:cNvSpPr txBox="1">
            <a:spLocks/>
          </p:cNvSpPr>
          <p:nvPr/>
        </p:nvSpPr>
        <p:spPr>
          <a:xfrm>
            <a:off x="7152827" y="3956822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hid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4" name="Rezervirano mjesto sadržaja 2">
            <a:extLst>
              <a:ext uri="{FF2B5EF4-FFF2-40B4-BE49-F238E27FC236}">
                <a16:creationId xmlns:a16="http://schemas.microsoft.com/office/drawing/2014/main" xmlns="" id="{B208654D-A061-4749-A593-56DD6B462B4A}"/>
              </a:ext>
            </a:extLst>
          </p:cNvPr>
          <p:cNvSpPr txBox="1">
            <a:spLocks/>
          </p:cNvSpPr>
          <p:nvPr/>
        </p:nvSpPr>
        <p:spPr>
          <a:xfrm>
            <a:off x="9461492" y="3955260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hidden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5" name="Rezervirano mjesto sadržaja 2">
            <a:extLst>
              <a:ext uri="{FF2B5EF4-FFF2-40B4-BE49-F238E27FC236}">
                <a16:creationId xmlns:a16="http://schemas.microsoft.com/office/drawing/2014/main" xmlns="" id="{6C990389-5D9C-4FCB-AD91-7DBD4165F1E1}"/>
              </a:ext>
            </a:extLst>
          </p:cNvPr>
          <p:cNvSpPr txBox="1">
            <a:spLocks/>
          </p:cNvSpPr>
          <p:nvPr/>
        </p:nvSpPr>
        <p:spPr>
          <a:xfrm>
            <a:off x="7152827" y="443428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froze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6" name="Rezervirano mjesto sadržaja 2">
            <a:extLst>
              <a:ext uri="{FF2B5EF4-FFF2-40B4-BE49-F238E27FC236}">
                <a16:creationId xmlns:a16="http://schemas.microsoft.com/office/drawing/2014/main" xmlns="" id="{4043B273-F364-475F-8571-479CB8506F67}"/>
              </a:ext>
            </a:extLst>
          </p:cNvPr>
          <p:cNvSpPr txBox="1">
            <a:spLocks/>
          </p:cNvSpPr>
          <p:nvPr/>
        </p:nvSpPr>
        <p:spPr>
          <a:xfrm>
            <a:off x="9461492" y="443814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frozen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7" name="Rezervirano mjesto sadržaja 2">
            <a:extLst>
              <a:ext uri="{FF2B5EF4-FFF2-40B4-BE49-F238E27FC236}">
                <a16:creationId xmlns:a16="http://schemas.microsoft.com/office/drawing/2014/main" xmlns="" id="{58D67D35-E6BC-45B9-8E0A-920CBAFDA715}"/>
              </a:ext>
            </a:extLst>
          </p:cNvPr>
          <p:cNvSpPr txBox="1">
            <a:spLocks/>
          </p:cNvSpPr>
          <p:nvPr/>
        </p:nvSpPr>
        <p:spPr>
          <a:xfrm>
            <a:off x="7152827" y="490499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drew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8" name="Rezervirano mjesto sadržaja 2">
            <a:extLst>
              <a:ext uri="{FF2B5EF4-FFF2-40B4-BE49-F238E27FC236}">
                <a16:creationId xmlns:a16="http://schemas.microsoft.com/office/drawing/2014/main" xmlns="" id="{05171C7C-7271-4CD1-82AB-B96DEAB1AC15}"/>
              </a:ext>
            </a:extLst>
          </p:cNvPr>
          <p:cNvSpPr txBox="1">
            <a:spLocks/>
          </p:cNvSpPr>
          <p:nvPr/>
        </p:nvSpPr>
        <p:spPr>
          <a:xfrm>
            <a:off x="9486131" y="4902867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drawn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9" name="Rezervirano mjesto sadržaja 2">
            <a:extLst>
              <a:ext uri="{FF2B5EF4-FFF2-40B4-BE49-F238E27FC236}">
                <a16:creationId xmlns:a16="http://schemas.microsoft.com/office/drawing/2014/main" xmlns="" id="{BD477E85-1E03-424A-B3A5-5462496852FE}"/>
              </a:ext>
            </a:extLst>
          </p:cNvPr>
          <p:cNvSpPr txBox="1">
            <a:spLocks/>
          </p:cNvSpPr>
          <p:nvPr/>
        </p:nvSpPr>
        <p:spPr>
          <a:xfrm>
            <a:off x="7152827" y="538154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ran</a:t>
            </a:r>
          </a:p>
        </p:txBody>
      </p:sp>
      <p:sp>
        <p:nvSpPr>
          <p:cNvPr id="70" name="Rezervirano mjesto sadržaja 2">
            <a:extLst>
              <a:ext uri="{FF2B5EF4-FFF2-40B4-BE49-F238E27FC236}">
                <a16:creationId xmlns:a16="http://schemas.microsoft.com/office/drawing/2014/main" xmlns="" id="{11D57653-877B-46EB-B7E6-0EE5736786EC}"/>
              </a:ext>
            </a:extLst>
          </p:cNvPr>
          <p:cNvSpPr txBox="1">
            <a:spLocks/>
          </p:cNvSpPr>
          <p:nvPr/>
        </p:nvSpPr>
        <p:spPr>
          <a:xfrm>
            <a:off x="9486131" y="5348639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run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" y="10466"/>
            <a:ext cx="4820663" cy="682927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6739" y="937845"/>
            <a:ext cx="7300037" cy="6444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Use some of the </a:t>
            </a:r>
            <a:r>
              <a:rPr lang="hr-HR" sz="2000" b="1" dirty="0" err="1"/>
              <a:t>verbs</a:t>
            </a:r>
            <a:r>
              <a:rPr lang="hr-HR" sz="2000" b="1" dirty="0"/>
              <a:t>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1 </a:t>
            </a:r>
            <a:r>
              <a:rPr lang="en-US" sz="2000" b="1" dirty="0"/>
              <a:t>to fill in the gaps.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48" y="1941552"/>
            <a:ext cx="11682080" cy="379399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xmlns="" id="{6471FCBB-4287-4896-981A-185DEE4733F5}"/>
              </a:ext>
            </a:extLst>
          </p:cNvPr>
          <p:cNvSpPr txBox="1">
            <a:spLocks/>
          </p:cNvSpPr>
          <p:nvPr/>
        </p:nvSpPr>
        <p:spPr>
          <a:xfrm>
            <a:off x="2227384" y="265305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taken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xmlns="" id="{B079123D-AD13-4887-B765-3CE2A0EE3EE0}"/>
              </a:ext>
            </a:extLst>
          </p:cNvPr>
          <p:cNvSpPr txBox="1">
            <a:spLocks/>
          </p:cNvSpPr>
          <p:nvPr/>
        </p:nvSpPr>
        <p:spPr>
          <a:xfrm>
            <a:off x="2380825" y="3086808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hit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xmlns="" id="{593D9222-519D-4C1E-BA43-28DEA8592FAC}"/>
              </a:ext>
            </a:extLst>
          </p:cNvPr>
          <p:cNvSpPr txBox="1">
            <a:spLocks/>
          </p:cNvSpPr>
          <p:nvPr/>
        </p:nvSpPr>
        <p:spPr>
          <a:xfrm>
            <a:off x="7455875" y="3086808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tried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xmlns="" id="{0008A078-D7B6-44E0-A96F-244B30409C2A}"/>
              </a:ext>
            </a:extLst>
          </p:cNvPr>
          <p:cNvSpPr txBox="1">
            <a:spLocks/>
          </p:cNvSpPr>
          <p:nvPr/>
        </p:nvSpPr>
        <p:spPr>
          <a:xfrm>
            <a:off x="2639773" y="3520561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came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xmlns="" id="{15DE52DD-2745-4FCA-9B8C-E43331873C8F}"/>
              </a:ext>
            </a:extLst>
          </p:cNvPr>
          <p:cNvSpPr txBox="1">
            <a:spLocks/>
          </p:cNvSpPr>
          <p:nvPr/>
        </p:nvSpPr>
        <p:spPr>
          <a:xfrm>
            <a:off x="1946029" y="397742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hidden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xmlns="" id="{FC9EBC39-AB82-4D1F-88B2-07BB086BF7BB}"/>
              </a:ext>
            </a:extLst>
          </p:cNvPr>
          <p:cNvSpPr txBox="1">
            <a:spLocks/>
          </p:cNvSpPr>
          <p:nvPr/>
        </p:nvSpPr>
        <p:spPr>
          <a:xfrm>
            <a:off x="2340611" y="4411178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taken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xmlns="" id="{7524B65A-DF76-4B53-B24B-D067AA8414FD}"/>
              </a:ext>
            </a:extLst>
          </p:cNvPr>
          <p:cNvSpPr txBox="1">
            <a:spLocks/>
          </p:cNvSpPr>
          <p:nvPr/>
        </p:nvSpPr>
        <p:spPr>
          <a:xfrm>
            <a:off x="6901019" y="4411178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xmlns="" id="{A93664E0-CB47-4D92-B128-59C4B8B14379}"/>
              </a:ext>
            </a:extLst>
          </p:cNvPr>
          <p:cNvSpPr txBox="1">
            <a:spLocks/>
          </p:cNvSpPr>
          <p:nvPr/>
        </p:nvSpPr>
        <p:spPr>
          <a:xfrm>
            <a:off x="1828799" y="530179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xmlns="" id="{1F005403-055A-42F3-B40A-DC2B3C2F2BE9}"/>
              </a:ext>
            </a:extLst>
          </p:cNvPr>
          <p:cNvSpPr txBox="1">
            <a:spLocks/>
          </p:cNvSpPr>
          <p:nvPr/>
        </p:nvSpPr>
        <p:spPr>
          <a:xfrm>
            <a:off x="7608277" y="5301795"/>
            <a:ext cx="21922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0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" y="10466"/>
            <a:ext cx="4820663" cy="682927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570" y="1443566"/>
            <a:ext cx="7440041" cy="39630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2EC4E37-A0DF-4D55-B98E-179F60074A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89" y="2125122"/>
            <a:ext cx="4294225" cy="25999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xmlns="" id="{03C39A43-5E4F-4BA1-B5EE-B17368036023}"/>
              </a:ext>
            </a:extLst>
          </p:cNvPr>
          <p:cNvSpPr txBox="1">
            <a:spLocks/>
          </p:cNvSpPr>
          <p:nvPr/>
        </p:nvSpPr>
        <p:spPr>
          <a:xfrm>
            <a:off x="7832679" y="1961394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Mark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went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shopping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yesterday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xmlns="" id="{94F04B34-97C5-4BB3-A483-842B2F83F566}"/>
              </a:ext>
            </a:extLst>
          </p:cNvPr>
          <p:cNvSpPr txBox="1">
            <a:spLocks/>
          </p:cNvSpPr>
          <p:nvPr/>
        </p:nvSpPr>
        <p:spPr>
          <a:xfrm>
            <a:off x="7832679" y="3684015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Sandra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just</a:t>
            </a:r>
            <a:r>
              <a:rPr lang="hr-HR" sz="1800" i="1" dirty="0">
                <a:solidFill>
                  <a:srgbClr val="FF0000"/>
                </a:solidFill>
              </a:rPr>
              <a:t> gone </a:t>
            </a:r>
            <a:r>
              <a:rPr lang="hr-HR" sz="1800" i="1" dirty="0" err="1">
                <a:solidFill>
                  <a:srgbClr val="FF0000"/>
                </a:solidFill>
              </a:rPr>
              <a:t>shopping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xmlns="" id="{56170927-942C-4794-9D78-B679F5495D3D}"/>
              </a:ext>
            </a:extLst>
          </p:cNvPr>
          <p:cNvSpPr txBox="1">
            <a:spLocks/>
          </p:cNvSpPr>
          <p:nvPr/>
        </p:nvSpPr>
        <p:spPr>
          <a:xfrm>
            <a:off x="7832679" y="4474988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love </a:t>
            </a:r>
            <a:r>
              <a:rPr lang="hr-HR" sz="1800" i="1" dirty="0" err="1">
                <a:solidFill>
                  <a:srgbClr val="FF0000"/>
                </a:solidFill>
              </a:rPr>
              <a:t>with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BMWs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since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childhood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xmlns="" id="{F42CC7D0-5315-4F2E-9A00-90580CE31C17}"/>
              </a:ext>
            </a:extLst>
          </p:cNvPr>
          <p:cNvSpPr txBox="1">
            <a:spLocks/>
          </p:cNvSpPr>
          <p:nvPr/>
        </p:nvSpPr>
        <p:spPr>
          <a:xfrm>
            <a:off x="7832679" y="2773490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never</a:t>
            </a:r>
            <a:r>
              <a:rPr lang="hr-HR" sz="1800" i="1" dirty="0">
                <a:solidFill>
                  <a:srgbClr val="FF0000"/>
                </a:solidFill>
              </a:rPr>
              <a:t> gone </a:t>
            </a:r>
            <a:r>
              <a:rPr lang="hr-HR" sz="1800" i="1" dirty="0" err="1">
                <a:solidFill>
                  <a:srgbClr val="FF0000"/>
                </a:solidFill>
              </a:rPr>
              <a:t>shopping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together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xmlns="" id="{51C56A99-0E75-4080-A839-BCCA675CF8B1}"/>
              </a:ext>
            </a:extLst>
          </p:cNvPr>
          <p:cNvSpPr txBox="1">
            <a:spLocks/>
          </p:cNvSpPr>
          <p:nvPr/>
        </p:nvSpPr>
        <p:spPr>
          <a:xfrm>
            <a:off x="7796468" y="5008441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Luke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hospital</a:t>
            </a:r>
            <a:r>
              <a:rPr lang="hr-HR" sz="1800" i="1" dirty="0">
                <a:solidFill>
                  <a:srgbClr val="FF0000"/>
                </a:solidFill>
              </a:rPr>
              <a:t> for a </a:t>
            </a:r>
            <a:r>
              <a:rPr lang="hr-HR" sz="1800" i="1" dirty="0" err="1">
                <a:solidFill>
                  <a:srgbClr val="FF0000"/>
                </a:solidFill>
              </a:rPr>
              <a:t>week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now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xmlns="" id="{9D3EA38E-1EEA-4367-8E83-BF8FF9A78F70}"/>
              </a:ext>
            </a:extLst>
          </p:cNvPr>
          <p:cNvSpPr txBox="1">
            <a:spLocks/>
          </p:cNvSpPr>
          <p:nvPr/>
        </p:nvSpPr>
        <p:spPr>
          <a:xfrm>
            <a:off x="7796468" y="3012854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Tony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book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several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times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xmlns="" id="{7718AEC3-A0DA-4883-A33F-6DFCBE20E1C4}"/>
              </a:ext>
            </a:extLst>
          </p:cNvPr>
          <p:cNvSpPr txBox="1">
            <a:spLocks/>
          </p:cNvSpPr>
          <p:nvPr/>
        </p:nvSpPr>
        <p:spPr>
          <a:xfrm>
            <a:off x="7796468" y="3919650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can’t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out</a:t>
            </a:r>
            <a:r>
              <a:rPr lang="hr-HR" sz="1800" i="1" dirty="0">
                <a:solidFill>
                  <a:srgbClr val="FF0000"/>
                </a:solidFill>
              </a:rPr>
              <a:t>, I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just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washed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hair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xmlns="" id="{5887CE9C-76D6-47D0-BD10-FC49EA6B5972}"/>
              </a:ext>
            </a:extLst>
          </p:cNvPr>
          <p:cNvSpPr txBox="1">
            <a:spLocks/>
          </p:cNvSpPr>
          <p:nvPr/>
        </p:nvSpPr>
        <p:spPr>
          <a:xfrm>
            <a:off x="7832679" y="2203319"/>
            <a:ext cx="41949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took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bus to </a:t>
            </a:r>
            <a:r>
              <a:rPr lang="hr-HR" sz="1800" i="1" dirty="0" err="1">
                <a:solidFill>
                  <a:srgbClr val="FF0000"/>
                </a:solidFill>
              </a:rPr>
              <a:t>school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other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932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62"/>
            <a:ext cx="4847550" cy="686260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15" y="685134"/>
            <a:ext cx="8561940" cy="58332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47550" y="0"/>
            <a:ext cx="6902619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xmlns="" id="{4C146ECA-D51F-4B8A-A6F8-1FC68638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017" y="1934308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xmlns="" id="{0E630639-FEF1-4E09-9CF1-99322F49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702" y="1934309"/>
            <a:ext cx="618421" cy="1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xmlns="" id="{3DAB14FA-E8F5-47D5-A329-7E228E430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07" y="2173376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xmlns="" id="{9FCB8E78-A686-4A70-AA2B-6A8770CB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314" y="2155499"/>
            <a:ext cx="391809" cy="1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xmlns="" id="{DC2D06DD-47FF-40F2-9205-216C7CE8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50" y="2412444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:a16="http://schemas.microsoft.com/office/drawing/2014/main" xmlns="" id="{DBDCA58A-F4D9-4708-BA1B-68C096D5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71" y="2412444"/>
            <a:ext cx="656491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xmlns="" id="{F18C600E-37D8-4B2D-99EB-D1DC9C4D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705" y="2629664"/>
            <a:ext cx="951558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xmlns="" id="{460EBA64-1C44-43AA-953C-C5A04A10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429" y="2849215"/>
            <a:ext cx="506080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di izvornu sliku">
            <a:extLst>
              <a:ext uri="{FF2B5EF4-FFF2-40B4-BE49-F238E27FC236}">
                <a16:creationId xmlns:a16="http://schemas.microsoft.com/office/drawing/2014/main" xmlns="" id="{1CDABC9D-0512-4C73-8FFF-62437B89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526" y="2874257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idi izvornu sliku">
            <a:extLst>
              <a:ext uri="{FF2B5EF4-FFF2-40B4-BE49-F238E27FC236}">
                <a16:creationId xmlns:a16="http://schemas.microsoft.com/office/drawing/2014/main" xmlns="" id="{ECCDE67C-F36E-4370-9A0B-21E297C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90" y="3105120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Vidi izvornu sliku">
            <a:extLst>
              <a:ext uri="{FF2B5EF4-FFF2-40B4-BE49-F238E27FC236}">
                <a16:creationId xmlns:a16="http://schemas.microsoft.com/office/drawing/2014/main" xmlns="" id="{C248CCC3-B36F-4577-A6DD-2117CD8B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786" y="3105120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idi izvornu sliku">
            <a:extLst>
              <a:ext uri="{FF2B5EF4-FFF2-40B4-BE49-F238E27FC236}">
                <a16:creationId xmlns:a16="http://schemas.microsoft.com/office/drawing/2014/main" xmlns="" id="{F57D235B-934F-4353-87EA-E4706F3D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07" y="3342560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xmlns="" id="{2A6B1EEC-5738-45F6-A640-7AE7DAEC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019" y="3368109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xmlns="" id="{A053EEFA-350B-40F9-8022-E0A9D460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29" y="3579430"/>
            <a:ext cx="33316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:a16="http://schemas.microsoft.com/office/drawing/2014/main" xmlns="" id="{A0853149-1A28-405F-878D-6ADB88F0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892" y="3577834"/>
            <a:ext cx="1222855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idi izvornu sliku">
            <a:extLst>
              <a:ext uri="{FF2B5EF4-FFF2-40B4-BE49-F238E27FC236}">
                <a16:creationId xmlns:a16="http://schemas.microsoft.com/office/drawing/2014/main" xmlns="" id="{D823EB14-A081-435D-80C6-EA5E9E5E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05" y="3824625"/>
            <a:ext cx="1222855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idi izvornu sliku">
            <a:extLst>
              <a:ext uri="{FF2B5EF4-FFF2-40B4-BE49-F238E27FC236}">
                <a16:creationId xmlns:a16="http://schemas.microsoft.com/office/drawing/2014/main" xmlns="" id="{C4966BCA-4785-4BBE-AEAD-1B1879B1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50" y="4054347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idi izvornu sliku">
            <a:extLst>
              <a:ext uri="{FF2B5EF4-FFF2-40B4-BE49-F238E27FC236}">
                <a16:creationId xmlns:a16="http://schemas.microsoft.com/office/drawing/2014/main" xmlns="" id="{4AB97324-34BE-4E3F-B138-4CEF6BA8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735" y="4054347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idi izvornu sliku">
            <a:extLst>
              <a:ext uri="{FF2B5EF4-FFF2-40B4-BE49-F238E27FC236}">
                <a16:creationId xmlns:a16="http://schemas.microsoft.com/office/drawing/2014/main" xmlns="" id="{18D650E2-FE8D-4D15-8092-F27E80FC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908" y="4740081"/>
            <a:ext cx="81179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idi izvornu sliku">
            <a:extLst>
              <a:ext uri="{FF2B5EF4-FFF2-40B4-BE49-F238E27FC236}">
                <a16:creationId xmlns:a16="http://schemas.microsoft.com/office/drawing/2014/main" xmlns="" id="{8481A2CB-E8BC-40A7-8378-425143A0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222" y="4980696"/>
            <a:ext cx="339967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idi izvornu sliku">
            <a:extLst>
              <a:ext uri="{FF2B5EF4-FFF2-40B4-BE49-F238E27FC236}">
                <a16:creationId xmlns:a16="http://schemas.microsoft.com/office/drawing/2014/main" xmlns="" id="{5E9DDB16-B4EB-4332-A2AE-F8E7B1A2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71" y="4980696"/>
            <a:ext cx="656491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idi izvornu sliku">
            <a:extLst>
              <a:ext uri="{FF2B5EF4-FFF2-40B4-BE49-F238E27FC236}">
                <a16:creationId xmlns:a16="http://schemas.microsoft.com/office/drawing/2014/main" xmlns="" id="{ED7CFC1A-C60D-4778-B2C5-EB73BD40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08" y="5227487"/>
            <a:ext cx="506080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idi izvornu sliku">
            <a:extLst>
              <a:ext uri="{FF2B5EF4-FFF2-40B4-BE49-F238E27FC236}">
                <a16:creationId xmlns:a16="http://schemas.microsoft.com/office/drawing/2014/main" xmlns="" id="{467AFBB5-CC51-4A24-8AF9-6F04D780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697" y="5463875"/>
            <a:ext cx="506080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idi izvornu sliku">
            <a:extLst>
              <a:ext uri="{FF2B5EF4-FFF2-40B4-BE49-F238E27FC236}">
                <a16:creationId xmlns:a16="http://schemas.microsoft.com/office/drawing/2014/main" xmlns="" id="{22E34B3A-E810-429E-ADC6-30201FD0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944" y="5710666"/>
            <a:ext cx="506080" cy="1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idi izvornu sliku">
            <a:extLst>
              <a:ext uri="{FF2B5EF4-FFF2-40B4-BE49-F238E27FC236}">
                <a16:creationId xmlns:a16="http://schemas.microsoft.com/office/drawing/2014/main" xmlns="" id="{DDB9F890-C637-4FA6-9AA2-DE1930A1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574" y="5920979"/>
            <a:ext cx="1222855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idi izvornu sliku">
            <a:extLst>
              <a:ext uri="{FF2B5EF4-FFF2-40B4-BE49-F238E27FC236}">
                <a16:creationId xmlns:a16="http://schemas.microsoft.com/office/drawing/2014/main" xmlns="" id="{899798C4-34DD-4371-A092-A2D13727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122" y="5920979"/>
            <a:ext cx="81179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idi izvornu sliku">
            <a:extLst>
              <a:ext uri="{FF2B5EF4-FFF2-40B4-BE49-F238E27FC236}">
                <a16:creationId xmlns:a16="http://schemas.microsoft.com/office/drawing/2014/main" xmlns="" id="{5B0F17C9-2103-4F26-924C-6061B924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490" y="6152309"/>
            <a:ext cx="1222855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idi izvornu sliku">
            <a:extLst>
              <a:ext uri="{FF2B5EF4-FFF2-40B4-BE49-F238E27FC236}">
                <a16:creationId xmlns:a16="http://schemas.microsoft.com/office/drawing/2014/main" xmlns="" id="{FE8752E7-4CD9-4D48-9D15-F642F6F9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194" y="1990023"/>
            <a:ext cx="81179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Vidi izvornu sliku">
            <a:extLst>
              <a:ext uri="{FF2B5EF4-FFF2-40B4-BE49-F238E27FC236}">
                <a16:creationId xmlns:a16="http://schemas.microsoft.com/office/drawing/2014/main" xmlns="" id="{AAE4081F-F86E-4240-B0B8-280B997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186" y="2223052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idi izvornu sliku">
            <a:extLst>
              <a:ext uri="{FF2B5EF4-FFF2-40B4-BE49-F238E27FC236}">
                <a16:creationId xmlns:a16="http://schemas.microsoft.com/office/drawing/2014/main" xmlns="" id="{D3608AB9-0FB9-4ACA-9EFC-360743C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349" y="2437485"/>
            <a:ext cx="847604" cy="1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idi izvornu sliku">
            <a:extLst>
              <a:ext uri="{FF2B5EF4-FFF2-40B4-BE49-F238E27FC236}">
                <a16:creationId xmlns:a16="http://schemas.microsoft.com/office/drawing/2014/main" xmlns="" id="{B561283D-C56A-4545-9215-78FAC15D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583" y="2669420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idi izvornu sliku">
            <a:extLst>
              <a:ext uri="{FF2B5EF4-FFF2-40B4-BE49-F238E27FC236}">
                <a16:creationId xmlns:a16="http://schemas.microsoft.com/office/drawing/2014/main" xmlns="" id="{112A864A-575E-4F23-A598-F2394E12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034" y="2669420"/>
            <a:ext cx="649689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idi izvornu sliku">
            <a:extLst>
              <a:ext uri="{FF2B5EF4-FFF2-40B4-BE49-F238E27FC236}">
                <a16:creationId xmlns:a16="http://schemas.microsoft.com/office/drawing/2014/main" xmlns="" id="{A9724333-D786-4B63-8BA2-272BB638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142" y="2908779"/>
            <a:ext cx="552742" cy="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idi izvornu sliku">
            <a:extLst>
              <a:ext uri="{FF2B5EF4-FFF2-40B4-BE49-F238E27FC236}">
                <a16:creationId xmlns:a16="http://schemas.microsoft.com/office/drawing/2014/main" xmlns="" id="{B86A7279-BF90-418F-84C6-29A85F42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990" y="3138360"/>
            <a:ext cx="1222855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idi izvornu sliku">
            <a:extLst>
              <a:ext uri="{FF2B5EF4-FFF2-40B4-BE49-F238E27FC236}">
                <a16:creationId xmlns:a16="http://schemas.microsoft.com/office/drawing/2014/main" xmlns="" id="{5DDE33F6-554E-41ED-A0DB-45487CA1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214" y="4442665"/>
            <a:ext cx="81179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idi izvornu sliku">
            <a:extLst>
              <a:ext uri="{FF2B5EF4-FFF2-40B4-BE49-F238E27FC236}">
                <a16:creationId xmlns:a16="http://schemas.microsoft.com/office/drawing/2014/main" xmlns="" id="{B80A8B38-BF33-4040-A00B-21CE0C54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288" y="4690891"/>
            <a:ext cx="552742" cy="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idi izvornu sliku">
            <a:extLst>
              <a:ext uri="{FF2B5EF4-FFF2-40B4-BE49-F238E27FC236}">
                <a16:creationId xmlns:a16="http://schemas.microsoft.com/office/drawing/2014/main" xmlns="" id="{4DBF3116-1445-4E4C-B5E6-F1DA8352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216" y="4894406"/>
            <a:ext cx="847604" cy="1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idi izvornu sliku">
            <a:extLst>
              <a:ext uri="{FF2B5EF4-FFF2-40B4-BE49-F238E27FC236}">
                <a16:creationId xmlns:a16="http://schemas.microsoft.com/office/drawing/2014/main" xmlns="" id="{7D952DC5-EF2D-4557-BCFE-EBC38C49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446" y="4914021"/>
            <a:ext cx="552742" cy="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idi izvornu sliku">
            <a:extLst>
              <a:ext uri="{FF2B5EF4-FFF2-40B4-BE49-F238E27FC236}">
                <a16:creationId xmlns:a16="http://schemas.microsoft.com/office/drawing/2014/main" xmlns="" id="{59755903-08BA-4692-ACDD-CFA17C9A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340" y="5135647"/>
            <a:ext cx="847604" cy="1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idi izvornu sliku">
            <a:extLst>
              <a:ext uri="{FF2B5EF4-FFF2-40B4-BE49-F238E27FC236}">
                <a16:creationId xmlns:a16="http://schemas.microsoft.com/office/drawing/2014/main" xmlns="" id="{9750114B-8C82-46B9-A05F-97A7DF3B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144" y="5395208"/>
            <a:ext cx="552742" cy="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idi izvornu sliku">
            <a:extLst>
              <a:ext uri="{FF2B5EF4-FFF2-40B4-BE49-F238E27FC236}">
                <a16:creationId xmlns:a16="http://schemas.microsoft.com/office/drawing/2014/main" xmlns="" id="{4C5CE13E-F18E-4226-A241-4151813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453" y="5639716"/>
            <a:ext cx="847604" cy="1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idi izvornu sliku">
            <a:extLst>
              <a:ext uri="{FF2B5EF4-FFF2-40B4-BE49-F238E27FC236}">
                <a16:creationId xmlns:a16="http://schemas.microsoft.com/office/drawing/2014/main" xmlns="" id="{D48371D1-16D4-4BDE-B889-0A5F88C1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186" y="6094492"/>
            <a:ext cx="811794" cy="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0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" y="6331"/>
            <a:ext cx="4814035" cy="685001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77" y="1495382"/>
            <a:ext cx="11095532" cy="38672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47550" y="0"/>
            <a:ext cx="6902619" cy="98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17B6AB6F-0580-4BD6-B882-B43558F6290F}"/>
              </a:ext>
            </a:extLst>
          </p:cNvPr>
          <p:cNvSpPr txBox="1">
            <a:spLocks/>
          </p:cNvSpPr>
          <p:nvPr/>
        </p:nvSpPr>
        <p:spPr>
          <a:xfrm>
            <a:off x="6516704" y="2125980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FF0000"/>
                </a:solidFill>
              </a:rPr>
              <a:t>I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have never been so disappointed in my life.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EE63C31A-BE18-42DE-8638-8C5A2888F26B}"/>
              </a:ext>
            </a:extLst>
          </p:cNvPr>
          <p:cNvSpPr txBox="1">
            <a:spLocks/>
          </p:cNvSpPr>
          <p:nvPr/>
        </p:nvSpPr>
        <p:spPr>
          <a:xfrm>
            <a:off x="6516704" y="2490219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FF0000"/>
                </a:solidFill>
              </a:rPr>
              <a:t>I wrote a few emails to the web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shop and I called them at least five times.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69257FFE-7FDF-4636-8A6E-1CA5E9C97CEC}"/>
              </a:ext>
            </a:extLst>
          </p:cNvPr>
          <p:cNvSpPr txBox="1">
            <a:spLocks/>
          </p:cNvSpPr>
          <p:nvPr/>
        </p:nvSpPr>
        <p:spPr>
          <a:xfrm>
            <a:off x="6516704" y="3061820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I’ve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come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senses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C5F4927F-CC30-44EB-8F32-B93B8E8E0B1C}"/>
              </a:ext>
            </a:extLst>
          </p:cNvPr>
          <p:cNvSpPr txBox="1">
            <a:spLocks/>
          </p:cNvSpPr>
          <p:nvPr/>
        </p:nvSpPr>
        <p:spPr>
          <a:xfrm>
            <a:off x="6516704" y="3626842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I have seen Peter Jackson’s The Lord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of the Rings trilogy and I really loved it.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103B10B7-A403-4D3F-82C6-C34A0BB98DC8}"/>
              </a:ext>
            </a:extLst>
          </p:cNvPr>
          <p:cNvSpPr txBox="1">
            <a:spLocks/>
          </p:cNvSpPr>
          <p:nvPr/>
        </p:nvSpPr>
        <p:spPr>
          <a:xfrm>
            <a:off x="6516704" y="4066201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He </a:t>
            </a:r>
            <a:r>
              <a:rPr lang="hr-HR" sz="1800" i="1" dirty="0" err="1">
                <a:solidFill>
                  <a:srgbClr val="FF0000"/>
                </a:solidFill>
              </a:rPr>
              <a:t>hasn’t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spoken</a:t>
            </a:r>
            <a:r>
              <a:rPr lang="hr-HR" sz="1800" i="1" dirty="0">
                <a:solidFill>
                  <a:srgbClr val="FF0000"/>
                </a:solidFill>
              </a:rPr>
              <a:t> to me </a:t>
            </a:r>
            <a:r>
              <a:rPr lang="hr-HR" sz="1800" i="1" dirty="0" err="1">
                <a:solidFill>
                  <a:srgbClr val="FF0000"/>
                </a:solidFill>
              </a:rPr>
              <a:t>ever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since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E142E6B6-D18C-43C5-A2EB-E05AADE3CBF4}"/>
              </a:ext>
            </a:extLst>
          </p:cNvPr>
          <p:cNvSpPr txBox="1">
            <a:spLocks/>
          </p:cNvSpPr>
          <p:nvPr/>
        </p:nvSpPr>
        <p:spPr>
          <a:xfrm>
            <a:off x="6516704" y="4650220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FF0000"/>
                </a:solidFill>
              </a:rPr>
              <a:t>When I was younger,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I believed that those women were</a:t>
            </a:r>
            <a:r>
              <a:rPr lang="hr-HR" sz="1800" i="1" dirty="0">
                <a:solidFill>
                  <a:srgbClr val="FF0000"/>
                </a:solidFill>
              </a:rPr>
              <a:t> g</a:t>
            </a:r>
            <a:r>
              <a:rPr lang="en-US" sz="1800" i="1" dirty="0" err="1">
                <a:solidFill>
                  <a:srgbClr val="FF0000"/>
                </a:solidFill>
              </a:rPr>
              <a:t>orgeous</a:t>
            </a:r>
            <a:r>
              <a:rPr lang="hr-HR" sz="1800" i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20903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" y="-11723"/>
            <a:ext cx="4823716" cy="686311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1551" y="1852245"/>
            <a:ext cx="7300037" cy="675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b="1" i="1" dirty="0" err="1">
                <a:solidFill>
                  <a:srgbClr val="7030A0"/>
                </a:solidFill>
              </a:rPr>
              <a:t>When</a:t>
            </a:r>
            <a:r>
              <a:rPr lang="hr-HR" sz="2000" b="1" i="1" dirty="0">
                <a:solidFill>
                  <a:srgbClr val="7030A0"/>
                </a:solidFill>
              </a:rPr>
              <a:t> I </a:t>
            </a:r>
            <a:r>
              <a:rPr lang="hr-HR" sz="2000" b="1" i="1" dirty="0" err="1">
                <a:solidFill>
                  <a:srgbClr val="7030A0"/>
                </a:solidFill>
              </a:rPr>
              <a:t>was</a:t>
            </a:r>
            <a:r>
              <a:rPr lang="hr-HR" sz="2000" b="1" i="1" dirty="0">
                <a:solidFill>
                  <a:srgbClr val="7030A0"/>
                </a:solidFill>
              </a:rPr>
              <a:t> </a:t>
            </a:r>
            <a:r>
              <a:rPr lang="hr-HR" sz="2000" b="1" i="1" dirty="0" err="1">
                <a:solidFill>
                  <a:srgbClr val="7030A0"/>
                </a:solidFill>
              </a:rPr>
              <a:t>yonger</a:t>
            </a:r>
            <a:r>
              <a:rPr lang="hr-HR" sz="2000" b="1" i="1" dirty="0">
                <a:solidFill>
                  <a:srgbClr val="7030A0"/>
                </a:solidFill>
              </a:rPr>
              <a:t> I </a:t>
            </a:r>
            <a:r>
              <a:rPr lang="hr-HR" sz="2000" b="1" i="1" dirty="0" err="1">
                <a:solidFill>
                  <a:srgbClr val="7030A0"/>
                </a:solidFill>
              </a:rPr>
              <a:t>played</a:t>
            </a:r>
            <a:r>
              <a:rPr lang="hr-HR" sz="2000" b="1" i="1" dirty="0">
                <a:solidFill>
                  <a:srgbClr val="7030A0"/>
                </a:solidFill>
              </a:rPr>
              <a:t> </a:t>
            </a:r>
            <a:r>
              <a:rPr lang="hr-HR" sz="2000" b="1" i="1" dirty="0" err="1">
                <a:solidFill>
                  <a:srgbClr val="7030A0"/>
                </a:solidFill>
              </a:rPr>
              <a:t>with</a:t>
            </a:r>
            <a:r>
              <a:rPr lang="hr-HR" sz="2000" b="1" i="1" dirty="0">
                <a:solidFill>
                  <a:srgbClr val="7030A0"/>
                </a:solidFill>
              </a:rPr>
              <a:t> </a:t>
            </a:r>
            <a:r>
              <a:rPr lang="hr-HR" sz="2000" b="1" i="1" dirty="0" err="1">
                <a:solidFill>
                  <a:srgbClr val="7030A0"/>
                </a:solidFill>
              </a:rPr>
              <a:t>toys</a:t>
            </a:r>
            <a:r>
              <a:rPr lang="hr-HR" sz="2000" b="1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25" y="2574345"/>
            <a:ext cx="10898149" cy="17093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121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" y="527"/>
            <a:ext cx="4827017" cy="684144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7435128" y="-15501"/>
            <a:ext cx="40272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95" y="16030"/>
            <a:ext cx="7123535" cy="68735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Rezervirano mjesto sadržaja 2">
            <a:extLst>
              <a:ext uri="{FF2B5EF4-FFF2-40B4-BE49-F238E27FC236}">
                <a16:creationId xmlns:a16="http://schemas.microsoft.com/office/drawing/2014/main" xmlns="" id="{17C4FE8D-0B3D-4BEF-A4AE-83A16815CDAA}"/>
              </a:ext>
            </a:extLst>
          </p:cNvPr>
          <p:cNvSpPr txBox="1">
            <a:spLocks/>
          </p:cNvSpPr>
          <p:nvPr/>
        </p:nvSpPr>
        <p:spPr>
          <a:xfrm>
            <a:off x="373810" y="1621888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Barry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never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taken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cooking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lessons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Barry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took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cooking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lessons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last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summer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xmlns="" id="{B7CA2C04-D14E-4BDC-9FCF-66587D324398}"/>
              </a:ext>
            </a:extLst>
          </p:cNvPr>
          <p:cNvSpPr txBox="1">
            <a:spLocks/>
          </p:cNvSpPr>
          <p:nvPr/>
        </p:nvSpPr>
        <p:spPr>
          <a:xfrm>
            <a:off x="373810" y="2551036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My </a:t>
            </a:r>
            <a:r>
              <a:rPr lang="hr-HR" sz="1800" i="1" dirty="0" err="1">
                <a:solidFill>
                  <a:srgbClr val="FF0000"/>
                </a:solidFill>
              </a:rPr>
              <a:t>family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already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visited</a:t>
            </a:r>
            <a:r>
              <a:rPr lang="hr-HR" sz="1800" i="1" dirty="0">
                <a:solidFill>
                  <a:srgbClr val="FF0000"/>
                </a:solidFill>
              </a:rPr>
              <a:t> Scotland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My </a:t>
            </a:r>
            <a:r>
              <a:rPr lang="hr-HR" sz="1800" i="1" dirty="0" err="1">
                <a:solidFill>
                  <a:srgbClr val="FF0000"/>
                </a:solidFill>
              </a:rPr>
              <a:t>family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visited</a:t>
            </a:r>
            <a:r>
              <a:rPr lang="hr-HR" sz="1800" i="1" dirty="0">
                <a:solidFill>
                  <a:srgbClr val="FF0000"/>
                </a:solidFill>
              </a:rPr>
              <a:t> Scotland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2015.</a:t>
            </a:r>
          </a:p>
        </p:txBody>
      </p:sp>
      <p:sp>
        <p:nvSpPr>
          <p:cNvPr id="38" name="Rezervirano mjesto sadržaja 2">
            <a:extLst>
              <a:ext uri="{FF2B5EF4-FFF2-40B4-BE49-F238E27FC236}">
                <a16:creationId xmlns:a16="http://schemas.microsoft.com/office/drawing/2014/main" xmlns="" id="{664CBF9B-F284-47A1-A03F-DA32C8C2F088}"/>
              </a:ext>
            </a:extLst>
          </p:cNvPr>
          <p:cNvSpPr txBox="1">
            <a:spLocks/>
          </p:cNvSpPr>
          <p:nvPr/>
        </p:nvSpPr>
        <p:spPr>
          <a:xfrm>
            <a:off x="362086" y="3468461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haven’t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tried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sushui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yet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didn’t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sushi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last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night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xmlns="" id="{E941ABB9-ABF2-4983-B53B-65A9DD3812DC}"/>
              </a:ext>
            </a:extLst>
          </p:cNvPr>
          <p:cNvSpPr txBox="1">
            <a:spLocks/>
          </p:cNvSpPr>
          <p:nvPr/>
        </p:nvSpPr>
        <p:spPr>
          <a:xfrm>
            <a:off x="373810" y="4397609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been</a:t>
            </a:r>
            <a:r>
              <a:rPr lang="hr-HR" sz="1800" i="1" dirty="0">
                <a:solidFill>
                  <a:srgbClr val="FF0000"/>
                </a:solidFill>
              </a:rPr>
              <a:t> at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cinema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twice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since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last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year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r>
              <a:rPr lang="hr-HR" sz="1800" i="1" dirty="0">
                <a:solidFill>
                  <a:srgbClr val="FF0000"/>
                </a:solidFill>
              </a:rPr>
              <a:t> at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cinema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twice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last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year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0" name="Rezervirano mjesto sadržaja 2">
            <a:extLst>
              <a:ext uri="{FF2B5EF4-FFF2-40B4-BE49-F238E27FC236}">
                <a16:creationId xmlns:a16="http://schemas.microsoft.com/office/drawing/2014/main" xmlns="" id="{0C78806B-8C7D-4F7B-A962-14A179774378}"/>
              </a:ext>
            </a:extLst>
          </p:cNvPr>
          <p:cNvSpPr txBox="1">
            <a:spLocks/>
          </p:cNvSpPr>
          <p:nvPr/>
        </p:nvSpPr>
        <p:spPr>
          <a:xfrm>
            <a:off x="362086" y="5315034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already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phoned</a:t>
            </a:r>
            <a:r>
              <a:rPr lang="hr-HR" sz="1800" i="1" dirty="0">
                <a:solidFill>
                  <a:srgbClr val="FF0000"/>
                </a:solidFill>
              </a:rPr>
              <a:t> me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phoned</a:t>
            </a:r>
            <a:r>
              <a:rPr lang="hr-HR" sz="1800" i="1" dirty="0">
                <a:solidFill>
                  <a:srgbClr val="FF0000"/>
                </a:solidFill>
              </a:rPr>
              <a:t> me </a:t>
            </a:r>
            <a:r>
              <a:rPr lang="hr-HR" sz="1800" i="1" dirty="0" err="1">
                <a:solidFill>
                  <a:srgbClr val="FF0000"/>
                </a:solidFill>
              </a:rPr>
              <a:t>two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days</a:t>
            </a:r>
            <a:r>
              <a:rPr lang="hr-HR" sz="1800" i="1" dirty="0">
                <a:solidFill>
                  <a:srgbClr val="FF0000"/>
                </a:solidFill>
              </a:rPr>
              <a:t> ago.</a:t>
            </a:r>
          </a:p>
        </p:txBody>
      </p:sp>
      <p:sp>
        <p:nvSpPr>
          <p:cNvPr id="71" name="Rezervirano mjesto sadržaja 2">
            <a:extLst>
              <a:ext uri="{FF2B5EF4-FFF2-40B4-BE49-F238E27FC236}">
                <a16:creationId xmlns:a16="http://schemas.microsoft.com/office/drawing/2014/main" xmlns="" id="{03D03EA9-5C32-4933-88E9-E98545AF82C4}"/>
              </a:ext>
            </a:extLst>
          </p:cNvPr>
          <p:cNvSpPr txBox="1">
            <a:spLocks/>
          </p:cNvSpPr>
          <p:nvPr/>
        </p:nvSpPr>
        <p:spPr>
          <a:xfrm>
            <a:off x="362086" y="6235647"/>
            <a:ext cx="6906219" cy="95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Lucy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never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travelled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by</a:t>
            </a:r>
            <a:r>
              <a:rPr lang="hr-HR" sz="1800" i="1" dirty="0">
                <a:solidFill>
                  <a:srgbClr val="FF0000"/>
                </a:solidFill>
              </a:rPr>
              <a:t> plane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Lucy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travelled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by</a:t>
            </a:r>
            <a:r>
              <a:rPr lang="hr-HR" sz="1800" i="1" dirty="0">
                <a:solidFill>
                  <a:srgbClr val="FF0000"/>
                </a:solidFill>
              </a:rPr>
              <a:t> plane </a:t>
            </a:r>
            <a:r>
              <a:rPr lang="hr-HR" sz="1800" i="1" dirty="0" err="1">
                <a:solidFill>
                  <a:srgbClr val="FF0000"/>
                </a:solidFill>
              </a:rPr>
              <a:t>yesterday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925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6" grpId="0" build="p"/>
      <p:bldP spid="37" grpId="0" build="p"/>
      <p:bldP spid="38" grpId="0" build="p"/>
      <p:bldP spid="39" grpId="0" build="p"/>
      <p:bldP spid="40" grpId="0" build="p"/>
      <p:bldP spid="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" y="8339"/>
            <a:ext cx="4814035" cy="684599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278" y="1339787"/>
            <a:ext cx="8167096" cy="44847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47550" y="0"/>
            <a:ext cx="6902619" cy="98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5C1D8C64-3233-4C7F-9F0E-773841FE4A5A}"/>
              </a:ext>
            </a:extLst>
          </p:cNvPr>
          <p:cNvSpPr txBox="1">
            <a:spLocks/>
          </p:cNvSpPr>
          <p:nvPr/>
        </p:nvSpPr>
        <p:spPr>
          <a:xfrm>
            <a:off x="4818049" y="5906468"/>
            <a:ext cx="7365853" cy="352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 smtClean="0">
                <a:hlinkClick r:id="rId4"/>
              </a:rPr>
              <a:t>https</a:t>
            </a:r>
            <a:r>
              <a:rPr lang="hr-HR" sz="2000" i="1" dirty="0">
                <a:hlinkClick r:id="rId4"/>
              </a:rPr>
              <a:t>://learningapps.org/watch?v=pyi3jt61v21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https://wordwall.net/resource/24561133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DFD041B8-9587-4773-9ECA-77F064EABEF0}"/>
              </a:ext>
            </a:extLst>
          </p:cNvPr>
          <p:cNvSpPr txBox="1">
            <a:spLocks/>
          </p:cNvSpPr>
          <p:nvPr/>
        </p:nvSpPr>
        <p:spPr>
          <a:xfrm>
            <a:off x="4847550" y="3191425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FF0000"/>
                </a:solidFill>
              </a:rPr>
              <a:t>I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found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bike.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F248A650-4D74-43B1-B590-E8A9B61A7E24}"/>
              </a:ext>
            </a:extLst>
          </p:cNvPr>
          <p:cNvSpPr txBox="1">
            <a:spLocks/>
          </p:cNvSpPr>
          <p:nvPr/>
        </p:nvSpPr>
        <p:spPr>
          <a:xfrm>
            <a:off x="5004427" y="3942459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din’t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dinner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together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Monday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23DC799C-DB3B-4F1C-9391-28713A429A16}"/>
              </a:ext>
            </a:extLst>
          </p:cNvPr>
          <p:cNvSpPr txBox="1">
            <a:spLocks/>
          </p:cNvSpPr>
          <p:nvPr/>
        </p:nvSpPr>
        <p:spPr>
          <a:xfrm>
            <a:off x="5003348" y="4693493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didn’t</a:t>
            </a:r>
            <a:r>
              <a:rPr lang="hr-HR" sz="1800" i="1" dirty="0">
                <a:solidFill>
                  <a:srgbClr val="FF0000"/>
                </a:solidFill>
              </a:rPr>
              <a:t> talk to </a:t>
            </a:r>
            <a:r>
              <a:rPr lang="hr-HR" sz="1800" i="1" dirty="0" err="1">
                <a:solidFill>
                  <a:srgbClr val="FF0000"/>
                </a:solidFill>
              </a:rPr>
              <a:t>each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other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yesterday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7665EF29-5375-443C-AB2A-AB9F47191236}"/>
              </a:ext>
            </a:extLst>
          </p:cNvPr>
          <p:cNvSpPr txBox="1">
            <a:spLocks/>
          </p:cNvSpPr>
          <p:nvPr/>
        </p:nvSpPr>
        <p:spPr>
          <a:xfrm>
            <a:off x="4822133" y="5452955"/>
            <a:ext cx="54120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Mark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hasn’t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bought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new</a:t>
            </a:r>
            <a:r>
              <a:rPr lang="hr-HR" sz="1800" i="1" dirty="0">
                <a:solidFill>
                  <a:srgbClr val="FF0000"/>
                </a:solidFill>
              </a:rPr>
              <a:t> car.</a:t>
            </a:r>
          </a:p>
        </p:txBody>
      </p:sp>
    </p:spTree>
    <p:extLst>
      <p:ext uri="{BB962C8B-B14F-4D97-AF65-F5344CB8AC3E}">
        <p14:creationId xmlns:p14="http://schemas.microsoft.com/office/powerpoint/2010/main" xmlns="" val="2977280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" y="-8670"/>
            <a:ext cx="4823716" cy="685700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64" y="-8670"/>
            <a:ext cx="9636417" cy="68666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300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62"/>
            <a:ext cx="4847550" cy="686260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638852" y="714640"/>
            <a:ext cx="6459361" cy="131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Have</a:t>
            </a:r>
            <a:r>
              <a:rPr lang="hr-HR" sz="2000" b="1" dirty="0"/>
              <a:t> </a:t>
            </a:r>
            <a:r>
              <a:rPr lang="en-US" sz="2000" b="1" dirty="0"/>
              <a:t>you ever been disappointed with someone</a:t>
            </a:r>
            <a:r>
              <a:rPr lang="hr-HR" sz="2000" b="1" dirty="0"/>
              <a:t> </a:t>
            </a:r>
            <a:r>
              <a:rPr lang="en-US" sz="2000" b="1" dirty="0"/>
              <a:t>or</a:t>
            </a:r>
            <a:r>
              <a:rPr lang="hr-HR" sz="2000" b="1" dirty="0"/>
              <a:t> </a:t>
            </a:r>
            <a:r>
              <a:rPr lang="en-US" sz="2000" b="1" dirty="0"/>
              <a:t>something? Who/What was it?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Why were</a:t>
            </a:r>
            <a:r>
              <a:rPr lang="hr-HR" sz="2000" b="1" dirty="0"/>
              <a:t> </a:t>
            </a:r>
            <a:r>
              <a:rPr lang="en-US" sz="2000" b="1" dirty="0"/>
              <a:t>you disappointed?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31" y="579882"/>
            <a:ext cx="5053439" cy="15948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47550" y="0"/>
            <a:ext cx="6902619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E5B086D5-D896-42FC-B953-4B6E07D81E10}"/>
              </a:ext>
            </a:extLst>
          </p:cNvPr>
          <p:cNvSpPr txBox="1">
            <a:spLocks/>
          </p:cNvSpPr>
          <p:nvPr/>
        </p:nvSpPr>
        <p:spPr>
          <a:xfrm>
            <a:off x="5638853" y="2063616"/>
            <a:ext cx="6459361" cy="73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A85EEE40-F9CD-4FAA-BD7A-1BBED872CD8F}"/>
              </a:ext>
            </a:extLst>
          </p:cNvPr>
          <p:cNvSpPr txBox="1">
            <a:spLocks/>
          </p:cNvSpPr>
          <p:nvPr/>
        </p:nvSpPr>
        <p:spPr>
          <a:xfrm>
            <a:off x="5632991" y="2691057"/>
            <a:ext cx="2496902" cy="429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d</a:t>
            </a:r>
            <a:r>
              <a:rPr lang="en-US" sz="1900" b="1" dirty="0" err="1"/>
              <a:t>isappointment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web shop</a:t>
            </a:r>
          </a:p>
          <a:p>
            <a:pPr marL="0" indent="0">
              <a:buNone/>
            </a:pPr>
            <a:r>
              <a:rPr lang="hr-HR" sz="1900" b="1" dirty="0"/>
              <a:t>p</a:t>
            </a:r>
            <a:r>
              <a:rPr lang="en-US" sz="1900" b="1" dirty="0" err="1"/>
              <a:t>ackage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p</a:t>
            </a:r>
            <a:r>
              <a:rPr lang="en-US" sz="1900" b="1" dirty="0" err="1"/>
              <a:t>hotoshop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d</a:t>
            </a:r>
            <a:r>
              <a:rPr lang="en-US" sz="1900" b="1" dirty="0" err="1"/>
              <a:t>irector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to be two-faced</a:t>
            </a:r>
          </a:p>
          <a:p>
            <a:pPr marL="0" indent="0">
              <a:buNone/>
            </a:pPr>
            <a:r>
              <a:rPr lang="en-US" sz="1900" b="1" dirty="0"/>
              <a:t>a guarantee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w</a:t>
            </a:r>
            <a:r>
              <a:rPr lang="en-US" sz="1900" b="1" dirty="0" err="1"/>
              <a:t>rinkles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s</a:t>
            </a:r>
            <a:r>
              <a:rPr lang="en-US" sz="1900" b="1" dirty="0"/>
              <a:t>pots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p</a:t>
            </a:r>
            <a:r>
              <a:rPr lang="en-US" sz="1900" b="1" dirty="0" err="1"/>
              <a:t>imples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to be</a:t>
            </a:r>
            <a:r>
              <a:rPr lang="hr-HR" sz="1900" b="1" dirty="0"/>
              <a:t> </a:t>
            </a:r>
            <a:r>
              <a:rPr lang="en-US" sz="1900" b="1" dirty="0"/>
              <a:t>short-tempered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7395815-9C46-4725-864E-DBE8943D2113}"/>
              </a:ext>
            </a:extLst>
          </p:cNvPr>
          <p:cNvSpPr txBox="1">
            <a:spLocks/>
          </p:cNvSpPr>
          <p:nvPr/>
        </p:nvSpPr>
        <p:spPr>
          <a:xfrm>
            <a:off x="8235399" y="2676154"/>
            <a:ext cx="7094284" cy="429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razočaranje</a:t>
            </a:r>
          </a:p>
          <a:p>
            <a:pPr marL="0" indent="0">
              <a:buNone/>
            </a:pPr>
            <a:r>
              <a:rPr lang="hr-HR" sz="1900" i="1" dirty="0"/>
              <a:t>web trgovina</a:t>
            </a:r>
          </a:p>
          <a:p>
            <a:pPr marL="0" indent="0">
              <a:buNone/>
            </a:pPr>
            <a:r>
              <a:rPr lang="hr-HR" sz="1900" i="1" dirty="0"/>
              <a:t>paket</a:t>
            </a:r>
          </a:p>
          <a:p>
            <a:pPr marL="0" indent="0">
              <a:buNone/>
            </a:pPr>
            <a:r>
              <a:rPr lang="hr-HR" sz="1900" i="1" dirty="0" err="1"/>
              <a:t>photoshop</a:t>
            </a:r>
            <a:endParaRPr lang="hr-HR" sz="1900" i="1" dirty="0"/>
          </a:p>
          <a:p>
            <a:pPr marL="0" indent="0">
              <a:buNone/>
            </a:pPr>
            <a:r>
              <a:rPr lang="hr-HR" sz="1900" i="1" dirty="0"/>
              <a:t>direktor</a:t>
            </a:r>
          </a:p>
          <a:p>
            <a:pPr marL="0" indent="0">
              <a:buNone/>
            </a:pPr>
            <a:r>
              <a:rPr lang="hr-HR" sz="1900" i="1" dirty="0"/>
              <a:t>biti dvoličan</a:t>
            </a:r>
          </a:p>
          <a:p>
            <a:pPr marL="0" indent="0">
              <a:buNone/>
            </a:pPr>
            <a:r>
              <a:rPr lang="hr-HR" sz="1900" i="1" dirty="0"/>
              <a:t>garancija</a:t>
            </a:r>
          </a:p>
          <a:p>
            <a:pPr marL="0" indent="0">
              <a:buNone/>
            </a:pPr>
            <a:r>
              <a:rPr lang="hr-HR" sz="1900" i="1" dirty="0"/>
              <a:t>bore</a:t>
            </a:r>
          </a:p>
          <a:p>
            <a:pPr marL="0" indent="0">
              <a:buNone/>
            </a:pPr>
            <a:r>
              <a:rPr lang="hr-HR" sz="1900" i="1" dirty="0"/>
              <a:t>točkice</a:t>
            </a:r>
          </a:p>
          <a:p>
            <a:pPr marL="0" indent="0">
              <a:buNone/>
            </a:pPr>
            <a:r>
              <a:rPr lang="hr-HR" sz="1900" i="1" dirty="0"/>
              <a:t>prištići</a:t>
            </a:r>
          </a:p>
          <a:p>
            <a:pPr marL="0" indent="0">
              <a:buNone/>
            </a:pPr>
            <a:r>
              <a:rPr lang="hr-HR" sz="1900" i="1" dirty="0"/>
              <a:t>biti eksplozivan / kratkog fitilja</a:t>
            </a:r>
          </a:p>
          <a:p>
            <a:pPr marL="0" indent="0">
              <a:buNone/>
            </a:pPr>
            <a:endParaRPr lang="hr-HR" sz="1900" i="1" dirty="0"/>
          </a:p>
          <a:p>
            <a:pPr marL="0" indent="0">
              <a:buNone/>
            </a:pPr>
            <a:endParaRPr lang="hr-HR" sz="1900" i="1" dirty="0"/>
          </a:p>
        </p:txBody>
      </p:sp>
    </p:spTree>
    <p:extLst>
      <p:ext uri="{BB962C8B-B14F-4D97-AF65-F5344CB8AC3E}">
        <p14:creationId xmlns:p14="http://schemas.microsoft.com/office/powerpoint/2010/main" xmlns="" val="328774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8" grpId="0" build="p"/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7" y="-11723"/>
            <a:ext cx="4849932" cy="686311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8949" y="-29345"/>
            <a:ext cx="7300037" cy="730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about these people’s disappointments</a:t>
            </a:r>
            <a:r>
              <a:rPr lang="en-US" sz="2000" b="1" dirty="0" smtClean="0"/>
              <a:t>.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 </a:t>
            </a:r>
            <a:r>
              <a:rPr lang="en-US" sz="2000" b="1" dirty="0"/>
              <a:t>Match them with the pictures.</a:t>
            </a:r>
            <a:r>
              <a:rPr lang="hr-HR" sz="2000" b="1" dirty="0"/>
              <a:t> </a:t>
            </a:r>
            <a:r>
              <a:rPr lang="hr-HR" sz="2000" b="1" dirty="0" err="1"/>
              <a:t>Why</a:t>
            </a:r>
            <a:r>
              <a:rPr lang="hr-HR" sz="2000" b="1" dirty="0"/>
              <a:t> are </a:t>
            </a:r>
            <a:r>
              <a:rPr lang="hr-HR" sz="2000" b="1" dirty="0" err="1"/>
              <a:t>they</a:t>
            </a:r>
            <a:r>
              <a:rPr lang="hr-HR" sz="2000" b="1" dirty="0"/>
              <a:t> </a:t>
            </a:r>
            <a:r>
              <a:rPr lang="hr-HR" sz="2000" b="1" dirty="0" err="1"/>
              <a:t>disappointed</a:t>
            </a:r>
            <a:r>
              <a:rPr lang="hr-HR" sz="2000" b="1" dirty="0"/>
              <a:t>?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4" y="930385"/>
            <a:ext cx="11851340" cy="53897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42C3404B-5EFD-4849-BAD3-71AEB3210C73}"/>
              </a:ext>
            </a:extLst>
          </p:cNvPr>
          <p:cNvSpPr txBox="1">
            <a:spLocks/>
          </p:cNvSpPr>
          <p:nvPr/>
        </p:nvSpPr>
        <p:spPr>
          <a:xfrm>
            <a:off x="11178834" y="976656"/>
            <a:ext cx="7638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0B2C1BB1-F9FD-426E-94A7-F9AA839281CE}"/>
              </a:ext>
            </a:extLst>
          </p:cNvPr>
          <p:cNvSpPr txBox="1">
            <a:spLocks/>
          </p:cNvSpPr>
          <p:nvPr/>
        </p:nvSpPr>
        <p:spPr>
          <a:xfrm>
            <a:off x="4253669" y="3895702"/>
            <a:ext cx="8575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B501E4A1-2867-434A-BEA0-A075B5E6A046}"/>
              </a:ext>
            </a:extLst>
          </p:cNvPr>
          <p:cNvSpPr txBox="1">
            <a:spLocks/>
          </p:cNvSpPr>
          <p:nvPr/>
        </p:nvSpPr>
        <p:spPr>
          <a:xfrm>
            <a:off x="6363823" y="976656"/>
            <a:ext cx="69166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EADC8776-3131-4CB8-A227-68CAD5BB67D6}"/>
              </a:ext>
            </a:extLst>
          </p:cNvPr>
          <p:cNvSpPr txBox="1">
            <a:spLocks/>
          </p:cNvSpPr>
          <p:nvPr/>
        </p:nvSpPr>
        <p:spPr>
          <a:xfrm>
            <a:off x="6785854" y="2090348"/>
            <a:ext cx="69166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60005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7" y="-11723"/>
            <a:ext cx="4849932" cy="686311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8949" y="550984"/>
            <a:ext cx="7300037" cy="675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again and </a:t>
            </a: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en-US" sz="2000" b="1" dirty="0"/>
              <a:t> these statements</a:t>
            </a:r>
            <a:r>
              <a:rPr lang="en-US" sz="2000" b="1" dirty="0" smtClean="0"/>
              <a:t>.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30" y="1298079"/>
            <a:ext cx="11851340" cy="46472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388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23511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219583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https://www.e-sfera.hr/dodatni-digitalni-sadrzaji/bcb8bb28-549a-44d9-abbb-e19b774d2fa3/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b="1" u="sng" dirty="0"/>
              <a:t>How to deal with disappointment?</a:t>
            </a:r>
            <a:endParaRPr lang="hr-HR" sz="2000" b="1" u="sng" dirty="0"/>
          </a:p>
          <a:p>
            <a:pPr marL="0" indent="0" algn="ctr">
              <a:buNone/>
            </a:pPr>
            <a:r>
              <a:rPr lang="en-US" sz="2000" b="1" dirty="0"/>
              <a:t>“Not meeting</a:t>
            </a:r>
            <a:r>
              <a:rPr lang="hr-HR" sz="2000" b="1" dirty="0"/>
              <a:t> </a:t>
            </a:r>
            <a:r>
              <a:rPr lang="en-US" sz="2000" b="1" dirty="0"/>
              <a:t>expectations” is how Merriam-Webster</a:t>
            </a:r>
            <a:r>
              <a:rPr lang="hr-HR" sz="2000" b="1" dirty="0"/>
              <a:t> </a:t>
            </a:r>
            <a:r>
              <a:rPr lang="en-US" sz="2000" b="1" dirty="0"/>
              <a:t>dictionary describes things or events that</a:t>
            </a:r>
            <a:r>
              <a:rPr lang="hr-HR" sz="2000" b="1" dirty="0"/>
              <a:t> </a:t>
            </a:r>
            <a:r>
              <a:rPr lang="en-US" sz="2000" b="1" dirty="0"/>
              <a:t>disappoint us. We have all felt it at some point</a:t>
            </a:r>
            <a:r>
              <a:rPr lang="hr-HR" sz="2000" b="1" dirty="0"/>
              <a:t> </a:t>
            </a:r>
            <a:r>
              <a:rPr lang="en-US" sz="2000" b="1" dirty="0"/>
              <a:t>in our lives. 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Perhaps </a:t>
            </a:r>
            <a:r>
              <a:rPr lang="en-US" sz="2000" b="1" dirty="0"/>
              <a:t>we did not get a gift we</a:t>
            </a:r>
            <a:r>
              <a:rPr lang="hr-HR" sz="2000" b="1" dirty="0"/>
              <a:t> </a:t>
            </a:r>
            <a:r>
              <a:rPr lang="en-US" sz="2000" b="1" dirty="0"/>
              <a:t>wanted, our friend was late for a film we</a:t>
            </a:r>
            <a:r>
              <a:rPr lang="hr-HR" sz="2000" b="1" dirty="0"/>
              <a:t> </a:t>
            </a:r>
            <a:r>
              <a:rPr lang="en-US" sz="2000" b="1" dirty="0"/>
              <a:t>wanted to see together, or the ice-cream we</a:t>
            </a:r>
            <a:r>
              <a:rPr lang="hr-HR" sz="2000" b="1" dirty="0"/>
              <a:t> </a:t>
            </a:r>
            <a:r>
              <a:rPr lang="en-US" sz="2000" b="1" dirty="0"/>
              <a:t>got was disgusting. 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Sometimes</a:t>
            </a:r>
            <a:r>
              <a:rPr lang="en-US" sz="2000" b="1" dirty="0"/>
              <a:t>,</a:t>
            </a:r>
            <a:r>
              <a:rPr lang="hr-HR" sz="2000" b="1" dirty="0"/>
              <a:t> </a:t>
            </a:r>
            <a:r>
              <a:rPr lang="en-US" sz="2000" b="1" dirty="0"/>
              <a:t>disappointments can be even more serious</a:t>
            </a:r>
            <a:r>
              <a:rPr lang="hr-HR" sz="2000" b="1" dirty="0"/>
              <a:t>. </a:t>
            </a:r>
            <a:r>
              <a:rPr lang="en-US" sz="2000" b="1" dirty="0"/>
              <a:t>So, what can we do</a:t>
            </a:r>
            <a:r>
              <a:rPr lang="hr-HR" sz="2000" b="1" dirty="0"/>
              <a:t> </a:t>
            </a:r>
            <a:r>
              <a:rPr lang="en-US" sz="2000" b="1" dirty="0"/>
              <a:t>about it? Here are some steps that help us deal</a:t>
            </a:r>
            <a:r>
              <a:rPr lang="hr-HR" sz="2000" b="1" dirty="0"/>
              <a:t> </a:t>
            </a:r>
            <a:r>
              <a:rPr lang="en-US" sz="2000" b="1" dirty="0"/>
              <a:t>with disappointment in a healthy way.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 smtClean="0"/>
              <a:t>.</a:t>
            </a:r>
            <a:endParaRPr lang="hr-HR" sz="2000" b="1" dirty="0"/>
          </a:p>
          <a:p>
            <a:pPr marL="0" indent="0" algn="ctr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 smtClean="0"/>
              <a:t>tasks</a:t>
            </a:r>
            <a:r>
              <a:rPr lang="hr-HR" sz="2000" b="1" dirty="0" smtClean="0"/>
              <a:t>.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51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62"/>
            <a:ext cx="4847550" cy="686260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307383" y="4179388"/>
            <a:ext cx="6884617" cy="558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rgbClr val="7030A0"/>
                </a:solidFill>
              </a:rPr>
              <a:t>It </a:t>
            </a:r>
            <a:r>
              <a:rPr lang="en-US" sz="2000" b="1" i="1" dirty="0">
                <a:solidFill>
                  <a:srgbClr val="7030A0"/>
                </a:solidFill>
              </a:rPr>
              <a:t>was a real bummer being ill on holiday.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I have high hopes of passing the exam.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She was alone all day and bored to death.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She was dismissed from her job, which was a real kick in the teeth after all the work she'd done.</a:t>
            </a:r>
            <a:endParaRPr lang="hr-HR" sz="2000" b="1" i="1" dirty="0">
              <a:solidFill>
                <a:srgbClr val="7030A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620" y="179803"/>
            <a:ext cx="4829548" cy="34591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290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" y="6331"/>
            <a:ext cx="4814035" cy="685001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410" y="494160"/>
            <a:ext cx="4725648" cy="16522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D2241EB-0554-45F3-8B87-8F2F545B7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302" y="3697520"/>
            <a:ext cx="4725648" cy="8882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9227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" y="-11723"/>
            <a:ext cx="4823716" cy="686311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25" y="1298079"/>
            <a:ext cx="10898149" cy="46472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484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" y="-11723"/>
            <a:ext cx="4823716" cy="686311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25" y="1298079"/>
            <a:ext cx="10898149" cy="46472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FECD357F-4C3A-4E35-B6A2-FC6F6110772F}"/>
              </a:ext>
            </a:extLst>
          </p:cNvPr>
          <p:cNvSpPr txBox="1">
            <a:spLocks/>
          </p:cNvSpPr>
          <p:nvPr/>
        </p:nvSpPr>
        <p:spPr>
          <a:xfrm>
            <a:off x="693816" y="2536454"/>
            <a:ext cx="5402183" cy="217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HAVE / HAS </a:t>
            </a:r>
            <a:r>
              <a:rPr lang="hr-HR" sz="1800" i="1" dirty="0"/>
              <a:t>(u 3. osobi jednine) + </a:t>
            </a:r>
            <a:r>
              <a:rPr lang="hr-HR" sz="1800" b="1" i="1" dirty="0">
                <a:solidFill>
                  <a:schemeClr val="accent2"/>
                </a:solidFill>
              </a:rPr>
              <a:t>past </a:t>
            </a:r>
            <a:r>
              <a:rPr lang="hr-HR" sz="1800" b="1" i="1" dirty="0" err="1">
                <a:solidFill>
                  <a:schemeClr val="accent2"/>
                </a:solidFill>
              </a:rPr>
              <a:t>participle</a:t>
            </a:r>
            <a:r>
              <a:rPr lang="hr-HR" sz="1800" b="1" i="1" dirty="0">
                <a:solidFill>
                  <a:schemeClr val="accent2"/>
                </a:solidFill>
              </a:rPr>
              <a:t> </a:t>
            </a:r>
            <a:r>
              <a:rPr lang="hr-HR" sz="1800" i="1" dirty="0"/>
              <a:t>(Pravilni glagoli: glagol + d/</a:t>
            </a:r>
            <a:r>
              <a:rPr lang="hr-HR" sz="1800" i="1" dirty="0" err="1"/>
              <a:t>ed</a:t>
            </a:r>
            <a:r>
              <a:rPr lang="hr-HR" sz="1800" i="1" dirty="0" smtClean="0"/>
              <a:t>;</a:t>
            </a:r>
            <a:br>
              <a:rPr lang="hr-HR" sz="1800" i="1" dirty="0" smtClean="0"/>
            </a:br>
            <a:r>
              <a:rPr lang="hr-HR" sz="1800" i="1" dirty="0" smtClean="0"/>
              <a:t> </a:t>
            </a:r>
            <a:r>
              <a:rPr lang="hr-HR" sz="1800" i="1" dirty="0"/>
              <a:t>Nepravilni glagoli: 3. stupac popisa nepravilnih glagola)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Present perfect </a:t>
            </a:r>
            <a:r>
              <a:rPr lang="hr-HR" sz="1800" i="1" dirty="0"/>
              <a:t>koristimo:</a:t>
            </a:r>
            <a:endParaRPr lang="en-US" sz="1800" i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i="1" dirty="0"/>
              <a:t>za izricanje radnje koja je započela u prošlosti i nastavlja se i u sadašnjosti ili je važna za sadašnjost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i="1" dirty="0"/>
              <a:t>za opisivanje dosadašnjih iskustava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Priloške oznake vremena</a:t>
            </a:r>
            <a:r>
              <a:rPr lang="en-US" sz="1800" i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/>
              <a:t>- </a:t>
            </a:r>
            <a:r>
              <a:rPr lang="en-US" sz="1800" i="1" dirty="0"/>
              <a:t>ever, never, already, yet, since, for, so far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/>
              <a:t>- priloške oznake vremena koje opisuju vrijeme koje nije završeno: </a:t>
            </a:r>
            <a:r>
              <a:rPr lang="en-US" sz="1800" i="1" dirty="0"/>
              <a:t>today, this week/month</a:t>
            </a:r>
            <a:endParaRPr lang="hr-HR" sz="18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4B6DAB29-2CAC-4230-808A-9CFC86729539}"/>
              </a:ext>
            </a:extLst>
          </p:cNvPr>
          <p:cNvSpPr txBox="1">
            <a:spLocks/>
          </p:cNvSpPr>
          <p:nvPr/>
        </p:nvSpPr>
        <p:spPr>
          <a:xfrm>
            <a:off x="6095999" y="2536454"/>
            <a:ext cx="5402183" cy="217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/>
              <a:t>glagol + d/</a:t>
            </a:r>
            <a:r>
              <a:rPr lang="hr-HR" sz="1800" i="1" dirty="0" err="1"/>
              <a:t>ed</a:t>
            </a:r>
            <a:r>
              <a:rPr lang="hr-HR" sz="1800" i="1" dirty="0"/>
              <a:t>; Nepravilni glagoli: </a:t>
            </a:r>
            <a:r>
              <a:rPr lang="hr-HR" sz="1800" i="1" dirty="0" smtClean="0"/>
              <a:t/>
            </a:r>
            <a:br>
              <a:rPr lang="hr-HR" sz="1800" i="1" dirty="0" smtClean="0"/>
            </a:br>
            <a:r>
              <a:rPr lang="hr-HR" sz="1800" i="1" dirty="0" smtClean="0"/>
              <a:t>2</a:t>
            </a:r>
            <a:r>
              <a:rPr lang="hr-HR" sz="1800" i="1" dirty="0"/>
              <a:t>. stupac popisa nepravilnih glagola)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Past </a:t>
            </a:r>
            <a:r>
              <a:rPr lang="hr-HR" sz="1800" b="1" i="1" dirty="0" err="1">
                <a:solidFill>
                  <a:schemeClr val="accent2"/>
                </a:solidFill>
              </a:rPr>
              <a:t>Simple</a:t>
            </a:r>
            <a:r>
              <a:rPr lang="hr-HR" sz="1800" b="1" i="1" dirty="0">
                <a:solidFill>
                  <a:schemeClr val="accent2"/>
                </a:solidFill>
              </a:rPr>
              <a:t> </a:t>
            </a:r>
            <a:r>
              <a:rPr lang="hr-HR" sz="1800" i="1" dirty="0"/>
              <a:t>koristimo:</a:t>
            </a:r>
            <a:endParaRPr lang="en-US" sz="1800" i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i="1" dirty="0"/>
              <a:t>za izricanje radnje koja se dogodila jednom ili više puta u prošlosti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i="1" dirty="0"/>
              <a:t>za opisivanje nečega što je bilo istina u jednom vremenu u prošlosti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Priloške oznake vremena</a:t>
            </a:r>
            <a:r>
              <a:rPr lang="en-US" sz="1800" i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/>
              <a:t>- priloške oznake vremena koje opisuju vrijeme koje je završilo: </a:t>
            </a:r>
            <a:r>
              <a:rPr lang="en-US" sz="1800" i="1" dirty="0"/>
              <a:t>yesterday, two days ago, last summer, in 1876,</a:t>
            </a:r>
            <a:r>
              <a:rPr lang="hr-HR" sz="1800" i="1" dirty="0"/>
              <a:t> </a:t>
            </a:r>
            <a:r>
              <a:rPr lang="en-US" sz="1800" i="1" dirty="0"/>
              <a:t>this morning</a:t>
            </a:r>
            <a:endParaRPr lang="hr-HR" sz="1800" i="1" dirty="0"/>
          </a:p>
        </p:txBody>
      </p:sp>
    </p:spTree>
    <p:extLst>
      <p:ext uri="{BB962C8B-B14F-4D97-AF65-F5344CB8AC3E}">
        <p14:creationId xmlns:p14="http://schemas.microsoft.com/office/powerpoint/2010/main" xmlns="" val="2172523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1" ma:contentTypeDescription="Create a new document." ma:contentTypeScope="" ma:versionID="ba95b02dfc9390a32c8faacc1b948894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04f1a11fd032ff679ee6916f2fad8384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95F8E0-90FC-4FC8-8435-4906071B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CBF576-19D7-4B99-82AA-95928A62ACA0}">
  <ds:schemaRefs>
    <ds:schemaRef ds:uri="http://schemas.openxmlformats.org/package/2006/metadata/core-properties"/>
    <ds:schemaRef ds:uri="f87c038a-0f61-486c-a8ca-ffce83998b6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1ed46e35-59ec-4778-8eff-c458b38f4962"/>
  </ds:schemaRefs>
</ds:datastoreItem>
</file>

<file path=customXml/itemProps3.xml><?xml version="1.0" encoding="utf-8"?>
<ds:datastoreItem xmlns:ds="http://schemas.openxmlformats.org/officeDocument/2006/customXml" ds:itemID="{36271EDC-D3ED-4737-8FFF-A5E6D7ADC4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508</Words>
  <Application>Microsoft Office PowerPoint</Application>
  <PresentationFormat>Custom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UNIT 3;  Trends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307</cp:revision>
  <dcterms:created xsi:type="dcterms:W3CDTF">2020-09-12T11:20:19Z</dcterms:created>
  <dcterms:modified xsi:type="dcterms:W3CDTF">2021-11-16T10:53:21Z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